
<file path=[Content_Types].xml><?xml version="1.0" encoding="utf-8"?>
<Types xmlns="http://schemas.openxmlformats.org/package/2006/content-types">
  <Override PartName="/ppt/diagrams/colors10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diagrams/quickStyle97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quickStyle75.xml" ContentType="application/vnd.openxmlformats-officedocument.drawingml.diagramStyle+xml"/>
  <Override PartName="/ppt/diagrams/data100.xml" ContentType="application/vnd.openxmlformats-officedocument.drawingml.diagramData+xml"/>
  <Default Extension="xml" ContentType="application/xml"/>
  <Override PartName="/ppt/diagrams/layout39.xml" ContentType="application/vnd.openxmlformats-officedocument.drawingml.diagramLayout+xml"/>
  <Override PartName="/ppt/diagrams/layout86.xml" ContentType="application/vnd.openxmlformats-officedocument.drawingml.diagramLayout+xml"/>
  <Override PartName="/ppt/diagrams/layout103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colors96.xml" ContentType="application/vnd.openxmlformats-officedocument.drawingml.diagramColors+xml"/>
  <Override PartName="/ppt/diagrams/quickStyle31.xml" ContentType="application/vnd.openxmlformats-officedocument.drawingml.diagramStyle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diagrams/colors4.xml" ContentType="application/vnd.openxmlformats-officedocument.drawingml.diagramColors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quickStyle102.xml" ContentType="application/vnd.openxmlformats-officedocument.drawingml.diagramStyle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quickStyle94.xml" ContentType="application/vnd.openxmlformats-officedocument.drawingml.diagramStyle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layout83.xml" ContentType="application/vnd.openxmlformats-officedocument.drawingml.diagramLayout+xml"/>
  <Override PartName="/ppt/diagrams/quickStyle50.xml" ContentType="application/vnd.openxmlformats-officedocument.drawingml.diagramStyle+xml"/>
  <Override PartName="/ppt/diagrams/layout100.xml" ContentType="application/vnd.openxmlformats-officedocument.drawingml.diagramLayout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diagrams/colors115.xml" ContentType="application/vnd.openxmlformats-officedocument.drawingml.diagramColors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diagrams/quickStyle88.xml" ContentType="application/vnd.openxmlformats-officedocument.drawingml.diagramStyle+xml"/>
  <Override PartName="/ppt/diagrams/layout99.xml" ContentType="application/vnd.openxmlformats-officedocument.drawingml.diagramLayout+xml"/>
  <Override PartName="/ppt/diagrams/data113.xml" ContentType="application/vnd.openxmlformats-officedocument.drawingml.diagramData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colors109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ata78.xml" ContentType="application/vnd.openxmlformats-officedocument.drawingml.diagramData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diagrams/quickStyle115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diagrams/data107.xml" ContentType="application/vnd.openxmlformats-officedocument.drawingml.diagramData+xml"/>
  <Override PartName="/ppt/diagrams/colors11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quickStyle85.xml" ContentType="application/vnd.openxmlformats-officedocument.drawingml.diagramStyle+xml"/>
  <Override PartName="/ppt/diagrams/data11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quickStyle74.xml" ContentType="application/vnd.openxmlformats-officedocument.drawingml.diagramStyle+xml"/>
  <Override PartName="/ppt/diagrams/layout85.xml" ContentType="application/vnd.openxmlformats-officedocument.drawingml.diagramLayout+xml"/>
  <Override PartName="/ppt/diagrams/layout96.xml" ContentType="application/vnd.openxmlformats-officedocument.drawingml.diagramLayout+xml"/>
  <Override PartName="/ppt/diagrams/layout113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02.xml" ContentType="application/vnd.openxmlformats-officedocument.drawingml.diagramLayout+xml"/>
  <Override PartName="/ppt/diagrams/quickStyle109.xml" ContentType="application/vnd.openxmlformats-officedocument.drawingml.diagramStyle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84.xml" ContentType="application/vnd.openxmlformats-officedocument.drawingml.diagramColors+xml"/>
  <Override PartName="/ppt/diagrams/colors95.xml" ContentType="application/vnd.openxmlformats-officedocument.drawingml.diagramColors+xml"/>
  <Override PartName="/ppt/diagrams/data97.xml" ContentType="application/vnd.openxmlformats-officedocument.drawingml.diagramData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diagrams/colors106.xml" ContentType="application/vnd.openxmlformats-officedocument.drawingml.diagramColor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diagrams/quickStyle112.xml" ContentType="application/vnd.openxmlformats-officedocument.drawingml.diagramStyle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diagrams/quickStyle79.xml" ContentType="application/vnd.openxmlformats-officedocument.drawingml.diagramStyle+xml"/>
  <Override PartName="/ppt/diagrams/quickStyle101.xml" ContentType="application/vnd.openxmlformats-officedocument.drawingml.diagramStyle+xml"/>
  <Override PartName="/ppt/diagrams/data104.xml" ContentType="application/vnd.openxmlformats-officedocument.drawingml.diagramData+xml"/>
  <Override PartName="/ppt/diagrams/data115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layout107.xml" ContentType="application/vnd.openxmlformats-officedocument.drawingml.diagramLayout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layout79.xml" ContentType="application/vnd.openxmlformats-officedocument.drawingml.diagramLayou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ppt/diagrams/layout110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diagrams/colors92.xml" ContentType="application/vnd.openxmlformats-officedocument.drawingml.diagramColors+xml"/>
  <Override PartName="/ppt/diagrams/quickStyle106.xml" ContentType="application/vnd.openxmlformats-officedocument.drawingml.diagramStyle+xml"/>
  <Override PartName="/ppt/diagrams/data109.xml" ContentType="application/vnd.openxmlformats-officedocument.drawingml.diagramData+xml"/>
  <Override PartName="/ppt/diagrams/colors114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03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diagrams/quickStyle98.xml" ContentType="application/vnd.openxmlformats-officedocument.drawingml.diagram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diagrams/data11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76.xml" ContentType="application/vnd.openxmlformats-officedocument.drawingml.diagramStyle+xml"/>
  <Override PartName="/ppt/diagrams/layout87.xml" ContentType="application/vnd.openxmlformats-officedocument.drawingml.diagramLayout+xml"/>
  <Override PartName="/ppt/diagrams/layout98.xml" ContentType="application/vnd.openxmlformats-officedocument.drawingml.diagramLayout+xml"/>
  <Override PartName="/ppt/diagrams/data101.xml" ContentType="application/vnd.openxmlformats-officedocument.drawingml.diagramData+xml"/>
  <Override PartName="/ppt/diagrams/layout115.xml" ContentType="application/vnd.openxmlformats-officedocument.drawingml.diagramLayout+xml"/>
  <Override PartName="/ppt/tags/tag1.xml" ContentType="application/vnd.openxmlformats-officedocument.presentationml.tags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layout104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7.xml" ContentType="application/vnd.openxmlformats-officedocument.drawingml.diagramColors+xml"/>
  <Override PartName="/ppt/diagrams/data99.xml" ContentType="application/vnd.openxmlformats-officedocument.drawingml.diagramData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colors86.xml" ContentType="application/vnd.openxmlformats-officedocument.drawingml.diagramColors+xml"/>
  <Override PartName="/ppt/diagrams/data88.xml" ContentType="application/vnd.openxmlformats-officedocument.drawingml.diagramData+xml"/>
  <Override PartName="/ppt/diagrams/colors10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114.xml" ContentType="application/vnd.openxmlformats-officedocument.drawingml.diagramStyl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ppt/diagrams/quickStyle103.xml" ContentType="application/vnd.openxmlformats-officedocument.drawingml.diagramStyle+xml"/>
  <Override PartName="/ppt/diagrams/data10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diagrams/colors100.xml" ContentType="application/vnd.openxmlformats-officedocument.drawingml.diagramColors+xml"/>
  <Override PartName="/ppt/diagrams/layout109.xml" ContentType="application/vnd.openxmlformats-officedocument.drawingml.diagramLayout+xml"/>
  <Override PartName="/ppt/diagrams/colors111.xml" ContentType="application/vnd.openxmlformats-officedocument.drawingml.diagramColors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Override PartName="/ppt/diagrams/quickStyle84.xml" ContentType="application/vnd.openxmlformats-officedocument.drawingml.diagramStyle+xml"/>
  <Override PartName="/ppt/diagrams/quickStyle95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layout95.xml" ContentType="application/vnd.openxmlformats-officedocument.drawingml.diagramLayout+xml"/>
  <Override PartName="/ppt/diagrams/layout112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layout101.xml" ContentType="application/vnd.openxmlformats-officedocument.drawingml.diagramLayout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colors94.xml" ContentType="application/vnd.openxmlformats-officedocument.drawingml.diagramColors+xml"/>
  <Override PartName="/ppt/diagrams/quickStyle108.xml" ContentType="application/vnd.openxmlformats-officedocument.drawingml.diagramStyle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colors105.xml" ContentType="application/vnd.openxmlformats-officedocument.drawingml.diagramColors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diagrams/quickStyle100.xml" ContentType="application/vnd.openxmlformats-officedocument.drawingml.diagramStyle+xml"/>
  <Override PartName="/ppt/diagrams/quickStyle111.xml" ContentType="application/vnd.openxmlformats-officedocument.drawingml.diagramStyle+xml"/>
  <Override PartName="/ppt/diagrams/data11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ata103.xml" ContentType="application/vnd.openxmlformats-officedocument.drawingml.diagramData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quickStyle67.xml" ContentType="application/vnd.openxmlformats-officedocument.drawingml.diagramStyle+xml"/>
  <Override PartName="/ppt/diagrams/layout78.xml" ContentType="application/vnd.openxmlformats-officedocument.drawingml.diagramLayout+xml"/>
  <Override PartName="/ppt/diagrams/layout89.xml" ContentType="application/vnd.openxmlformats-officedocument.drawingml.diagramLayout+xml"/>
  <Override PartName="/ppt/diagrams/layout106.xml" ContentType="application/vnd.openxmlformats-officedocument.drawingml.diagramLayout+xml"/>
  <Override PartName="/ppt/slides/slide31.xml" ContentType="application/vnd.openxmlformats-officedocument.presentationml.slide+xml"/>
  <Override PartName="/ppt/diagrams/quickStyle45.xml" ContentType="application/vnd.openxmlformats-officedocument.drawingml.diagramStyle+xml"/>
  <Override PartName="/ppt/diagrams/layout67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9.xml" ContentType="application/vnd.openxmlformats-officedocument.drawingml.diagramColors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colors88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layout92.xml" ContentType="application/vnd.openxmlformats-officedocument.drawingml.diagramLayout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105.xml" ContentType="application/vnd.openxmlformats-officedocument.drawingml.diagramStyle+xml"/>
  <Override PartName="/ppt/diagrams/data108.xml" ContentType="application/vnd.openxmlformats-officedocument.drawingml.diagramData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91.xml" ContentType="application/vnd.openxmlformats-officedocument.drawingml.diagramColors+xml"/>
  <Override PartName="/ppt/diagrams/data93.xml" ContentType="application/vnd.openxmlformats-officedocument.drawingml.diagramData+xml"/>
  <Override PartName="/ppt/diagrams/colors113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slides/slide36.xml" ContentType="application/vnd.openxmlformats-officedocument.presentationml.slide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ata111.xml" ContentType="application/vnd.openxmlformats-officedocument.drawingml.diagramData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diagrams/layout114.xml" ContentType="application/vnd.openxmlformats-officedocument.drawingml.diagram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ata98.xml" ContentType="application/vnd.openxmlformats-officedocument.drawingml.diagramData+xml"/>
  <Override PartName="/ppt/diagrams/colors107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diagrams/quickStyle113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105.xml" ContentType="application/vnd.openxmlformats-officedocument.drawingml.diagramData+xml"/>
  <Override PartName="/ppt/diagrams/colors110.xml" ContentType="application/vnd.openxmlformats-officedocument.drawingml.diagramColors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layout108.xml" ContentType="application/vnd.openxmlformats-officedocument.drawingml.diagramLayout+xml"/>
  <Override PartName="/ppt/slides/slide33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layout94.xml" ContentType="application/vnd.openxmlformats-officedocument.drawingml.diagramLayout+xml"/>
  <Override PartName="/ppt/diagrams/layout111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107.xml" ContentType="application/vnd.openxmlformats-officedocument.drawingml.diagramStyle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diagrams/layout50.xml" ContentType="application/vnd.openxmlformats-officedocument.drawingml.diagramLayout+xml"/>
  <Override PartName="/ppt/diagrams/colors104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diagrams/quickStyle110.xml" ContentType="application/vnd.openxmlformats-officedocument.drawingml.diagramStyl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ata102.xml" ContentType="application/vnd.openxmlformats-officedocument.drawingml.diagramData+xml"/>
  <Override PartName="/ppt/slides/slide2.xml" ContentType="application/vnd.openxmlformats-officedocument.presentationml.slide+xml"/>
  <Override PartName="/ppt/diagrams/layout88.xml" ContentType="application/vnd.openxmlformats-officedocument.drawingml.diagramLayout+xml"/>
  <Override PartName="/ppt/diagrams/layout10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98.xml" ContentType="application/vnd.openxmlformats-officedocument.drawingml.diagramColors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quickStyle104.xml" ContentType="application/vnd.openxmlformats-officedocument.drawingml.diagramStyle+xml"/>
  <Override PartName="/ppt/diagrams/layout2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2" r:id="rId3"/>
    <p:sldId id="259" r:id="rId4"/>
    <p:sldId id="261" r:id="rId5"/>
    <p:sldId id="263" r:id="rId6"/>
    <p:sldId id="267" r:id="rId7"/>
    <p:sldId id="264" r:id="rId8"/>
    <p:sldId id="265" r:id="rId9"/>
    <p:sldId id="266" r:id="rId10"/>
    <p:sldId id="269" r:id="rId11"/>
    <p:sldId id="270" r:id="rId12"/>
    <p:sldId id="271" r:id="rId13"/>
    <p:sldId id="273" r:id="rId14"/>
    <p:sldId id="274" r:id="rId15"/>
    <p:sldId id="275" r:id="rId16"/>
    <p:sldId id="268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7" r:id="rId35"/>
    <p:sldId id="294" r:id="rId36"/>
    <p:sldId id="298" r:id="rId37"/>
    <p:sldId id="299" r:id="rId38"/>
    <p:sldId id="29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37" autoAdjust="0"/>
    <p:restoredTop sz="98833" autoAdjust="0"/>
  </p:normalViewPr>
  <p:slideViewPr>
    <p:cSldViewPr>
      <p:cViewPr varScale="1">
        <p:scale>
          <a:sx n="85" d="100"/>
          <a:sy n="85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6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Taking And Recording</a:t>
          </a:r>
        </a:p>
        <a:p>
          <a:pPr algn="ctr" rtl="0"/>
          <a:r>
            <a:rPr lang="en-U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Of Ophthalmic Cases</a:t>
          </a:r>
          <a:endParaRPr lang="en-US" sz="4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346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65150-34D8-4393-984B-6BD74B511C14}" type="presOf" srcId="{46170CAF-A9E3-4808-B7CE-07AC610A942A}" destId="{43971734-87AC-4230-B579-7693704D515F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CB6ECB57-B5A3-409B-8DC9-3B9E244559B5}" type="presOf" srcId="{AD0CE4A2-238C-4E62-AC5D-96D13BEC9DC7}" destId="{E00FAB33-7FF1-4730-ADCF-FD7C5110A9B7}" srcOrd="0" destOrd="0" presId="urn:microsoft.com/office/officeart/2005/8/layout/vList2"/>
    <dgm:cxn modelId="{69ABD80C-1224-487A-A712-40A1F7CE11D5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Patient particulars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77588D07-80CF-4105-A4AF-0F31AC30C6AB}" type="presOf" srcId="{AD0CE4A2-238C-4E62-AC5D-96D13BEC9DC7}" destId="{E00FAB33-7FF1-4730-ADCF-FD7C5110A9B7}" srcOrd="0" destOrd="0" presId="urn:microsoft.com/office/officeart/2005/8/layout/vList2"/>
    <dgm:cxn modelId="{E86FF802-CBF2-451F-889A-1E106AA79345}" type="presOf" srcId="{46170CAF-A9E3-4808-B7CE-07AC610A942A}" destId="{43971734-87AC-4230-B579-7693704D515F}" srcOrd="0" destOrd="0" presId="urn:microsoft.com/office/officeart/2005/8/layout/vList2"/>
    <dgm:cxn modelId="{309A74FE-4424-48D3-AD57-C19730B55B8B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Neurofibromatosis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Rheumatoid arthritis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noFill/>
        <a:ln>
          <a:noFill/>
        </a:ln>
      </dgm:spPr>
      <dgm:t>
        <a:bodyPr/>
        <a:lstStyle/>
        <a:p>
          <a:pPr algn="ctr" rtl="0"/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noFill/>
        <a:ln>
          <a:noFill/>
        </a:ln>
      </dgm:spPr>
      <dgm:t>
        <a:bodyPr/>
        <a:lstStyle/>
        <a:p>
          <a:pPr algn="ctr" rtl="0"/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noFill/>
        <a:ln>
          <a:noFill/>
        </a:ln>
      </dgm:spPr>
      <dgm:t>
        <a:bodyPr/>
        <a:lstStyle/>
        <a:p>
          <a:pPr algn="ctr" rtl="0"/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3841F-9B91-493A-8D7E-A87C2D9F23BE}" type="presOf" srcId="{33F7AB20-8430-45FA-B978-AD47D406B2E0}" destId="{86E0BF6B-7E47-461D-BEAE-10BAC9EF8BE7}" srcOrd="0" destOrd="0" presId="urn:microsoft.com/office/officeart/2005/8/layout/vList2"/>
    <dgm:cxn modelId="{A957937D-8F1D-41C5-AED7-3A5D2873D4AE}" type="presOf" srcId="{19D8BB44-C9F7-4614-978E-33CC91F4341D}" destId="{2F596476-6332-4A81-8C54-7662A807C78B}" srcOrd="0" destOrd="0" presId="urn:microsoft.com/office/officeart/2005/8/layout/vList2"/>
    <dgm:cxn modelId="{9C2EC89E-C8F8-4B11-BF0D-5E90473EA8CE}" type="presOf" srcId="{8CD6A5E7-6EEB-4FC6-8067-3CA265C56827}" destId="{E933B281-A699-41B5-9DFF-B029C7C3723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D94BCC67-3554-4047-A818-63BE883FFB8A}" type="presOf" srcId="{BF8AE72D-EAA2-4BC8-88EE-05422E2F110C}" destId="{E0FF0414-94D0-47C0-AA3F-A1990878F7A7}" srcOrd="0" destOrd="0" presId="urn:microsoft.com/office/officeart/2005/8/layout/vList2"/>
    <dgm:cxn modelId="{701FB758-AF04-4800-93BD-467115427FF6}" type="presOf" srcId="{9C99FE7C-453C-403A-9868-C5AFE503F2F7}" destId="{C4414550-D3D7-45C2-A0A9-11BA393FA038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E690125C-6F39-4DCA-86CC-E1853AA0A187}" type="presOf" srcId="{E9D53B33-1F2A-410D-9FF1-7AEE8EABE496}" destId="{7BBC9C6C-E71E-4002-A140-F7B7ED61262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6E18D3CB-8CA4-4665-A804-4F8461286910}" type="presOf" srcId="{CD7B896E-CBD8-4904-958F-E5D9911B3B0B}" destId="{68C4F018-FC8E-4D4D-862D-0CC9F3357D22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E0363C7E-CAB9-4C85-8B10-C9C9877CB7EA}" type="presParOf" srcId="{C4414550-D3D7-45C2-A0A9-11BA393FA038}" destId="{2F596476-6332-4A81-8C54-7662A807C78B}" srcOrd="0" destOrd="0" presId="urn:microsoft.com/office/officeart/2005/8/layout/vList2"/>
    <dgm:cxn modelId="{A7B4E47E-72EC-41A0-AB3E-CDEB009DB8F3}" type="presParOf" srcId="{C4414550-D3D7-45C2-A0A9-11BA393FA038}" destId="{D7BF51EF-C7CA-47AC-9B7A-414244853DBC}" srcOrd="1" destOrd="0" presId="urn:microsoft.com/office/officeart/2005/8/layout/vList2"/>
    <dgm:cxn modelId="{F784EC20-1CE0-4164-BAAD-0668182B50EB}" type="presParOf" srcId="{C4414550-D3D7-45C2-A0A9-11BA393FA038}" destId="{E933B281-A699-41B5-9DFF-B029C7C37231}" srcOrd="2" destOrd="0" presId="urn:microsoft.com/office/officeart/2005/8/layout/vList2"/>
    <dgm:cxn modelId="{1E11E586-DE8B-4B43-8997-C380F9847E01}" type="presParOf" srcId="{C4414550-D3D7-45C2-A0A9-11BA393FA038}" destId="{217E7A40-47A4-4E60-8F5C-EC7EBF08E66A}" srcOrd="3" destOrd="0" presId="urn:microsoft.com/office/officeart/2005/8/layout/vList2"/>
    <dgm:cxn modelId="{109C6B42-21BC-4242-B436-99AE8BD25761}" type="presParOf" srcId="{C4414550-D3D7-45C2-A0A9-11BA393FA038}" destId="{E0FF0414-94D0-47C0-AA3F-A1990878F7A7}" srcOrd="4" destOrd="0" presId="urn:microsoft.com/office/officeart/2005/8/layout/vList2"/>
    <dgm:cxn modelId="{356652AC-1B33-4C24-A3C2-25C1B748C47D}" type="presParOf" srcId="{C4414550-D3D7-45C2-A0A9-11BA393FA038}" destId="{BC6DF6BF-C247-4578-A828-38931F2DD1D1}" srcOrd="5" destOrd="0" presId="urn:microsoft.com/office/officeart/2005/8/layout/vList2"/>
    <dgm:cxn modelId="{CE44E28F-E432-4B94-B68F-B5FDE92A5AFE}" type="presParOf" srcId="{C4414550-D3D7-45C2-A0A9-11BA393FA038}" destId="{68C4F018-FC8E-4D4D-862D-0CC9F3357D22}" srcOrd="6" destOrd="0" presId="urn:microsoft.com/office/officeart/2005/8/layout/vList2"/>
    <dgm:cxn modelId="{B8BBC665-DF71-4F53-A0E1-9168B9F2BFCF}" type="presParOf" srcId="{C4414550-D3D7-45C2-A0A9-11BA393FA038}" destId="{A43F0800-91A5-41A2-8BC7-E5292DCA44B9}" srcOrd="7" destOrd="0" presId="urn:microsoft.com/office/officeart/2005/8/layout/vList2"/>
    <dgm:cxn modelId="{F1941F44-708D-4D13-A297-58B61279315E}" type="presParOf" srcId="{C4414550-D3D7-45C2-A0A9-11BA393FA038}" destId="{7BBC9C6C-E71E-4002-A140-F7B7ED612621}" srcOrd="8" destOrd="0" presId="urn:microsoft.com/office/officeart/2005/8/layout/vList2"/>
    <dgm:cxn modelId="{F03DD6F2-113A-48B3-8CAD-B356E2E78E63}" type="presParOf" srcId="{C4414550-D3D7-45C2-A0A9-11BA393FA038}" destId="{3D500C59-1DA6-4150-87D7-9466E6FA8517}" srcOrd="9" destOrd="0" presId="urn:microsoft.com/office/officeart/2005/8/layout/vList2"/>
    <dgm:cxn modelId="{88826777-B6CA-4DC8-AA7E-0191D04FAD98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Family history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1EA6D7E9-575C-45AC-A6D0-3DB0D402172A}" type="presOf" srcId="{AD0CE4A2-238C-4E62-AC5D-96D13BEC9DC7}" destId="{E00FAB33-7FF1-4730-ADCF-FD7C5110A9B7}" srcOrd="0" destOrd="0" presId="urn:microsoft.com/office/officeart/2005/8/layout/vList2"/>
    <dgm:cxn modelId="{39560CBF-8B02-4429-B610-642805F6F3AE}" type="presOf" srcId="{46170CAF-A9E3-4808-B7CE-07AC610A942A}" destId="{43971734-87AC-4230-B579-7693704D515F}" srcOrd="0" destOrd="0" presId="urn:microsoft.com/office/officeart/2005/8/layout/vList2"/>
    <dgm:cxn modelId="{2C042689-5458-433D-A43D-51FA8C3E046E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Retinoblastoma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Congenital ptosis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Night blindness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Colour blindness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6C5A9-C7FE-4902-B31C-C30A9AF872E1}" type="presOf" srcId="{19D8BB44-C9F7-4614-978E-33CC91F4341D}" destId="{2F596476-6332-4A81-8C54-7662A807C78B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20607E0F-7E5E-498F-9EDE-C47C26F6CEF4}" type="presOf" srcId="{9C99FE7C-453C-403A-9868-C5AFE503F2F7}" destId="{C4414550-D3D7-45C2-A0A9-11BA393FA038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933C9E0F-061C-43D8-AD16-92F715895CD6}" type="presOf" srcId="{BF8AE72D-EAA2-4BC8-88EE-05422E2F110C}" destId="{E0FF0414-94D0-47C0-AA3F-A1990878F7A7}" srcOrd="0" destOrd="0" presId="urn:microsoft.com/office/officeart/2005/8/layout/vList2"/>
    <dgm:cxn modelId="{656A0C9B-13E9-46F5-AB07-BB9DB5B76F1F}" type="presOf" srcId="{CD7B896E-CBD8-4904-958F-E5D9911B3B0B}" destId="{68C4F018-FC8E-4D4D-862D-0CC9F3357D22}" srcOrd="0" destOrd="0" presId="urn:microsoft.com/office/officeart/2005/8/layout/vList2"/>
    <dgm:cxn modelId="{94A7762D-7042-4B59-B0C8-F9A2CB24C05D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BDAF1C29-8C09-4CB6-A7E6-13FCE645E7A7}" type="presOf" srcId="{E9D53B33-1F2A-410D-9FF1-7AEE8EABE496}" destId="{7BBC9C6C-E71E-4002-A140-F7B7ED612621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15172882-5DA4-494A-8DB8-56111281486A}" type="presParOf" srcId="{C4414550-D3D7-45C2-A0A9-11BA393FA038}" destId="{2F596476-6332-4A81-8C54-7662A807C78B}" srcOrd="0" destOrd="0" presId="urn:microsoft.com/office/officeart/2005/8/layout/vList2"/>
    <dgm:cxn modelId="{B87DF6C2-992C-4C96-8251-82FADFE3C629}" type="presParOf" srcId="{C4414550-D3D7-45C2-A0A9-11BA393FA038}" destId="{D7BF51EF-C7CA-47AC-9B7A-414244853DBC}" srcOrd="1" destOrd="0" presId="urn:microsoft.com/office/officeart/2005/8/layout/vList2"/>
    <dgm:cxn modelId="{797891FC-13A3-4241-976A-B60630711413}" type="presParOf" srcId="{C4414550-D3D7-45C2-A0A9-11BA393FA038}" destId="{E933B281-A699-41B5-9DFF-B029C7C37231}" srcOrd="2" destOrd="0" presId="urn:microsoft.com/office/officeart/2005/8/layout/vList2"/>
    <dgm:cxn modelId="{425A232E-EB6F-40B8-BAE0-6E955C6B2137}" type="presParOf" srcId="{C4414550-D3D7-45C2-A0A9-11BA393FA038}" destId="{217E7A40-47A4-4E60-8F5C-EC7EBF08E66A}" srcOrd="3" destOrd="0" presId="urn:microsoft.com/office/officeart/2005/8/layout/vList2"/>
    <dgm:cxn modelId="{DB663A1D-439D-41B3-8614-B0D9493B2F10}" type="presParOf" srcId="{C4414550-D3D7-45C2-A0A9-11BA393FA038}" destId="{E0FF0414-94D0-47C0-AA3F-A1990878F7A7}" srcOrd="4" destOrd="0" presId="urn:microsoft.com/office/officeart/2005/8/layout/vList2"/>
    <dgm:cxn modelId="{6D5355A9-9DF0-458F-BC11-830250DE2F22}" type="presParOf" srcId="{C4414550-D3D7-45C2-A0A9-11BA393FA038}" destId="{BC6DF6BF-C247-4578-A828-38931F2DD1D1}" srcOrd="5" destOrd="0" presId="urn:microsoft.com/office/officeart/2005/8/layout/vList2"/>
    <dgm:cxn modelId="{6B2E8EB0-54F3-4D21-8BB0-8D6924229648}" type="presParOf" srcId="{C4414550-D3D7-45C2-A0A9-11BA393FA038}" destId="{68C4F018-FC8E-4D4D-862D-0CC9F3357D22}" srcOrd="6" destOrd="0" presId="urn:microsoft.com/office/officeart/2005/8/layout/vList2"/>
    <dgm:cxn modelId="{A6C66DD1-6F71-449B-AD16-EE9E75633660}" type="presParOf" srcId="{C4414550-D3D7-45C2-A0A9-11BA393FA038}" destId="{A43F0800-91A5-41A2-8BC7-E5292DCA44B9}" srcOrd="7" destOrd="0" presId="urn:microsoft.com/office/officeart/2005/8/layout/vList2"/>
    <dgm:cxn modelId="{AC3F9949-3D2E-47CA-B06C-986BDA4C9E57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drug intake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D30A6-3CEA-4B35-93F6-B6231684716E}" type="presOf" srcId="{AD0CE4A2-238C-4E62-AC5D-96D13BEC9DC7}" destId="{E00FAB33-7FF1-4730-ADCF-FD7C5110A9B7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8AC02A70-A7FE-42B0-81EE-AB1DBFE2E330}" type="presOf" srcId="{46170CAF-A9E3-4808-B7CE-07AC610A942A}" destId="{43971734-87AC-4230-B579-7693704D515F}" srcOrd="0" destOrd="0" presId="urn:microsoft.com/office/officeart/2005/8/layout/vList2"/>
    <dgm:cxn modelId="{82FC339D-1BFE-4ED6-B841-72DF9F1FE589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Type of drug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Duration of use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Any change in symptom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Other side effects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Idiosyncrasy, allergy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1E125-3F2C-4E55-BE6E-48664ACB7098}" type="presOf" srcId="{BF8AE72D-EAA2-4BC8-88EE-05422E2F110C}" destId="{E0FF0414-94D0-47C0-AA3F-A1990878F7A7}" srcOrd="0" destOrd="0" presId="urn:microsoft.com/office/officeart/2005/8/layout/vList2"/>
    <dgm:cxn modelId="{11129DAE-8FFF-47D1-B3DC-198FBBE323C1}" type="presOf" srcId="{19D8BB44-C9F7-4614-978E-33CC91F4341D}" destId="{2F596476-6332-4A81-8C54-7662A807C78B}" srcOrd="0" destOrd="0" presId="urn:microsoft.com/office/officeart/2005/8/layout/vList2"/>
    <dgm:cxn modelId="{F61B716F-ECAD-4A65-8516-14C578207756}" type="presOf" srcId="{8CD6A5E7-6EEB-4FC6-8067-3CA265C56827}" destId="{E933B281-A699-41B5-9DFF-B029C7C3723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C2FF10CA-08B7-45B4-A286-1C66681FA67F}" type="presOf" srcId="{33F7AB20-8430-45FA-B978-AD47D406B2E0}" destId="{86E0BF6B-7E47-461D-BEAE-10BAC9EF8BE7}" srcOrd="0" destOrd="0" presId="urn:microsoft.com/office/officeart/2005/8/layout/vList2"/>
    <dgm:cxn modelId="{32DD6511-CE08-478F-8F82-34AC3A4FED8D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E19393C2-D33B-4DAF-B735-71CE041648DE}" type="presOf" srcId="{9C99FE7C-453C-403A-9868-C5AFE503F2F7}" destId="{C4414550-D3D7-45C2-A0A9-11BA393FA038}" srcOrd="0" destOrd="0" presId="urn:microsoft.com/office/officeart/2005/8/layout/vList2"/>
    <dgm:cxn modelId="{9B93CA97-DE9C-4727-B60A-2A9552E0F928}" type="presOf" srcId="{CD7B896E-CBD8-4904-958F-E5D9911B3B0B}" destId="{68C4F018-FC8E-4D4D-862D-0CC9F3357D22}" srcOrd="0" destOrd="0" presId="urn:microsoft.com/office/officeart/2005/8/layout/vList2"/>
    <dgm:cxn modelId="{1A5C5060-6A5F-4BA7-90D0-2C674A744592}" type="presParOf" srcId="{C4414550-D3D7-45C2-A0A9-11BA393FA038}" destId="{2F596476-6332-4A81-8C54-7662A807C78B}" srcOrd="0" destOrd="0" presId="urn:microsoft.com/office/officeart/2005/8/layout/vList2"/>
    <dgm:cxn modelId="{13157528-72A9-456F-817D-059F92F4C399}" type="presParOf" srcId="{C4414550-D3D7-45C2-A0A9-11BA393FA038}" destId="{D7BF51EF-C7CA-47AC-9B7A-414244853DBC}" srcOrd="1" destOrd="0" presId="urn:microsoft.com/office/officeart/2005/8/layout/vList2"/>
    <dgm:cxn modelId="{32BFFFD3-38BC-4B60-B347-E65932EAE6D0}" type="presParOf" srcId="{C4414550-D3D7-45C2-A0A9-11BA393FA038}" destId="{E933B281-A699-41B5-9DFF-B029C7C37231}" srcOrd="2" destOrd="0" presId="urn:microsoft.com/office/officeart/2005/8/layout/vList2"/>
    <dgm:cxn modelId="{BECEF89E-0D85-4DF1-995B-07C211BD99CC}" type="presParOf" srcId="{C4414550-D3D7-45C2-A0A9-11BA393FA038}" destId="{217E7A40-47A4-4E60-8F5C-EC7EBF08E66A}" srcOrd="3" destOrd="0" presId="urn:microsoft.com/office/officeart/2005/8/layout/vList2"/>
    <dgm:cxn modelId="{D0555804-837D-42AB-BA44-0EAAE873F389}" type="presParOf" srcId="{C4414550-D3D7-45C2-A0A9-11BA393FA038}" destId="{E0FF0414-94D0-47C0-AA3F-A1990878F7A7}" srcOrd="4" destOrd="0" presId="urn:microsoft.com/office/officeart/2005/8/layout/vList2"/>
    <dgm:cxn modelId="{0D83148F-2D3C-4DDE-951F-997BA687C61B}" type="presParOf" srcId="{C4414550-D3D7-45C2-A0A9-11BA393FA038}" destId="{BC6DF6BF-C247-4578-A828-38931F2DD1D1}" srcOrd="5" destOrd="0" presId="urn:microsoft.com/office/officeart/2005/8/layout/vList2"/>
    <dgm:cxn modelId="{80838755-160C-4472-9420-221BAD54635A}" type="presParOf" srcId="{C4414550-D3D7-45C2-A0A9-11BA393FA038}" destId="{68C4F018-FC8E-4D4D-862D-0CC9F3357D22}" srcOrd="6" destOrd="0" presId="urn:microsoft.com/office/officeart/2005/8/layout/vList2"/>
    <dgm:cxn modelId="{5B7A9CA0-9381-4CB3-8B13-9332768DCD94}" type="presParOf" srcId="{C4414550-D3D7-45C2-A0A9-11BA393FA038}" destId="{A43F0800-91A5-41A2-8BC7-E5292DCA44B9}" srcOrd="7" destOrd="0" presId="urn:microsoft.com/office/officeart/2005/8/layout/vList2"/>
    <dgm:cxn modelId="{0B032AC5-47BD-47B7-BC8E-99B52FAABE15}" type="presParOf" srcId="{C4414550-D3D7-45C2-A0A9-11BA393FA038}" destId="{7BBC9C6C-E71E-4002-A140-F7B7ED612621}" srcOrd="8" destOrd="0" presId="urn:microsoft.com/office/officeart/2005/8/layout/vList2"/>
    <dgm:cxn modelId="{0135779D-AB06-4430-9C0C-B47639AF7C9E}" type="presParOf" srcId="{C4414550-D3D7-45C2-A0A9-11BA393FA038}" destId="{3D500C59-1DA6-4150-87D7-9466E6FA8517}" srcOrd="9" destOrd="0" presId="urn:microsoft.com/office/officeart/2005/8/layout/vList2"/>
    <dgm:cxn modelId="{4D9E1F10-2B49-4917-83F0-4C6A4E5126CE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drug intake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39408091-C152-4713-AD38-A1EBD16FC561}" type="presOf" srcId="{46170CAF-A9E3-4808-B7CE-07AC610A942A}" destId="{43971734-87AC-4230-B579-7693704D515F}" srcOrd="0" destOrd="0" presId="urn:microsoft.com/office/officeart/2005/8/layout/vList2"/>
    <dgm:cxn modelId="{49812836-9B95-4C84-A176-C9841A3CDC16}" type="presOf" srcId="{AD0CE4A2-238C-4E62-AC5D-96D13BEC9DC7}" destId="{E00FAB33-7FF1-4730-ADCF-FD7C5110A9B7}" srcOrd="0" destOrd="0" presId="urn:microsoft.com/office/officeart/2005/8/layout/vList2"/>
    <dgm:cxn modelId="{3A687621-12D2-48F4-A3F9-FD4D7DB60965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Cataract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Amiodarone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Busulphan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Corticosteroid, chlorpromazine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AB03CA70-CD68-4DA4-BAE9-7F5A03D08869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B215489B-27C6-4DEB-BDDF-046241F2EF09}" type="presOf" srcId="{19D8BB44-C9F7-4614-978E-33CC91F4341D}" destId="{2F596476-6332-4A81-8C54-7662A807C78B}" srcOrd="0" destOrd="0" presId="urn:microsoft.com/office/officeart/2005/8/layout/vList2"/>
    <dgm:cxn modelId="{BBA15BE5-5093-469B-BF9E-B9A709352B50}" type="presOf" srcId="{BF8AE72D-EAA2-4BC8-88EE-05422E2F110C}" destId="{E0FF0414-94D0-47C0-AA3F-A1990878F7A7}" srcOrd="0" destOrd="0" presId="urn:microsoft.com/office/officeart/2005/8/layout/vList2"/>
    <dgm:cxn modelId="{C33CB607-7CE2-49C8-9F5A-96B237DE8BB5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BA5E183-FE30-4859-8067-BDD3D04B9564}" type="presOf" srcId="{E9D53B33-1F2A-410D-9FF1-7AEE8EABE496}" destId="{7BBC9C6C-E71E-4002-A140-F7B7ED612621}" srcOrd="0" destOrd="0" presId="urn:microsoft.com/office/officeart/2005/8/layout/vList2"/>
    <dgm:cxn modelId="{A7DC4B59-A315-444C-A171-6D6B67411362}" type="presOf" srcId="{9C99FE7C-453C-403A-9868-C5AFE503F2F7}" destId="{C4414550-D3D7-45C2-A0A9-11BA393FA038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0BF82F1F-308F-4056-83F9-B892057A3E7B}" type="presParOf" srcId="{C4414550-D3D7-45C2-A0A9-11BA393FA038}" destId="{2F596476-6332-4A81-8C54-7662A807C78B}" srcOrd="0" destOrd="0" presId="urn:microsoft.com/office/officeart/2005/8/layout/vList2"/>
    <dgm:cxn modelId="{D4550D4E-0C2E-4D97-B5A9-F8AA2BBEF565}" type="presParOf" srcId="{C4414550-D3D7-45C2-A0A9-11BA393FA038}" destId="{D7BF51EF-C7CA-47AC-9B7A-414244853DBC}" srcOrd="1" destOrd="0" presId="urn:microsoft.com/office/officeart/2005/8/layout/vList2"/>
    <dgm:cxn modelId="{6FA57B1B-2083-464B-A7A3-FBF63102A165}" type="presParOf" srcId="{C4414550-D3D7-45C2-A0A9-11BA393FA038}" destId="{E933B281-A699-41B5-9DFF-B029C7C37231}" srcOrd="2" destOrd="0" presId="urn:microsoft.com/office/officeart/2005/8/layout/vList2"/>
    <dgm:cxn modelId="{219AF55F-2EE1-41F0-AE24-6F64F99E111F}" type="presParOf" srcId="{C4414550-D3D7-45C2-A0A9-11BA393FA038}" destId="{217E7A40-47A4-4E60-8F5C-EC7EBF08E66A}" srcOrd="3" destOrd="0" presId="urn:microsoft.com/office/officeart/2005/8/layout/vList2"/>
    <dgm:cxn modelId="{98FA7B18-F2BF-4180-AB8E-68EA2F97C1B4}" type="presParOf" srcId="{C4414550-D3D7-45C2-A0A9-11BA393FA038}" destId="{E0FF0414-94D0-47C0-AA3F-A1990878F7A7}" srcOrd="4" destOrd="0" presId="urn:microsoft.com/office/officeart/2005/8/layout/vList2"/>
    <dgm:cxn modelId="{BE7DD8F3-11BF-40EA-9219-9DCA19DF3587}" type="presParOf" srcId="{C4414550-D3D7-45C2-A0A9-11BA393FA038}" destId="{BC6DF6BF-C247-4578-A828-38931F2DD1D1}" srcOrd="5" destOrd="0" presId="urn:microsoft.com/office/officeart/2005/8/layout/vList2"/>
    <dgm:cxn modelId="{0454EEA7-CAE2-445F-A8E7-A28BDCC0190B}" type="presParOf" srcId="{C4414550-D3D7-45C2-A0A9-11BA393FA038}" destId="{68C4F018-FC8E-4D4D-862D-0CC9F3357D22}" srcOrd="6" destOrd="0" presId="urn:microsoft.com/office/officeart/2005/8/layout/vList2"/>
    <dgm:cxn modelId="{2EC8B259-64D3-416E-8AF2-BB7B9CFD9473}" type="presParOf" srcId="{C4414550-D3D7-45C2-A0A9-11BA393FA038}" destId="{A43F0800-91A5-41A2-8BC7-E5292DCA44B9}" srcOrd="7" destOrd="0" presId="urn:microsoft.com/office/officeart/2005/8/layout/vList2"/>
    <dgm:cxn modelId="{E53C94D3-45EC-43AC-925A-8EC6A9B4CB30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>
    <a:ln>
      <a:noFill/>
    </a:ln>
  </dgm:whole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Optic neuritis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Isoniazid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Ethambutol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Streptomycin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BDC33882-C3E0-4025-A25A-52E6B34C0A8E}" type="presOf" srcId="{BF8AE72D-EAA2-4BC8-88EE-05422E2F110C}" destId="{E0FF0414-94D0-47C0-AA3F-A1990878F7A7}" srcOrd="0" destOrd="0" presId="urn:microsoft.com/office/officeart/2005/8/layout/vList2"/>
    <dgm:cxn modelId="{CE53BC1E-3D34-4A15-834F-3374B8B41E9D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176CB81F-5CE1-4533-AB0A-95664194CA7A}" type="presOf" srcId="{E9D53B33-1F2A-410D-9FF1-7AEE8EABE496}" destId="{7BBC9C6C-E71E-4002-A140-F7B7ED612621}" srcOrd="0" destOrd="0" presId="urn:microsoft.com/office/officeart/2005/8/layout/vList2"/>
    <dgm:cxn modelId="{EC8BB4F7-3567-4010-9410-0A9CE26CEED6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0F95C5D2-24C5-48D0-B2C0-6906690692EF}" type="presOf" srcId="{CD7B896E-CBD8-4904-958F-E5D9911B3B0B}" destId="{68C4F018-FC8E-4D4D-862D-0CC9F3357D22}" srcOrd="0" destOrd="0" presId="urn:microsoft.com/office/officeart/2005/8/layout/vList2"/>
    <dgm:cxn modelId="{DEF0E15A-8704-4B2E-BACF-EF5FE1653219}" type="presOf" srcId="{19D8BB44-C9F7-4614-978E-33CC91F4341D}" destId="{2F596476-6332-4A81-8C54-7662A807C78B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61138278-0949-4E49-B33F-A5FD6BAC709B}" type="presParOf" srcId="{C4414550-D3D7-45C2-A0A9-11BA393FA038}" destId="{2F596476-6332-4A81-8C54-7662A807C78B}" srcOrd="0" destOrd="0" presId="urn:microsoft.com/office/officeart/2005/8/layout/vList2"/>
    <dgm:cxn modelId="{29BD15C0-4CF7-43CF-AFCC-B294D4F49A0E}" type="presParOf" srcId="{C4414550-D3D7-45C2-A0A9-11BA393FA038}" destId="{D7BF51EF-C7CA-47AC-9B7A-414244853DBC}" srcOrd="1" destOrd="0" presId="urn:microsoft.com/office/officeart/2005/8/layout/vList2"/>
    <dgm:cxn modelId="{E91CF4E4-AE4D-4942-9FF1-425E4D4438E0}" type="presParOf" srcId="{C4414550-D3D7-45C2-A0A9-11BA393FA038}" destId="{E933B281-A699-41B5-9DFF-B029C7C37231}" srcOrd="2" destOrd="0" presId="urn:microsoft.com/office/officeart/2005/8/layout/vList2"/>
    <dgm:cxn modelId="{4B8DA734-32A6-4C10-8533-8B84FE738623}" type="presParOf" srcId="{C4414550-D3D7-45C2-A0A9-11BA393FA038}" destId="{217E7A40-47A4-4E60-8F5C-EC7EBF08E66A}" srcOrd="3" destOrd="0" presId="urn:microsoft.com/office/officeart/2005/8/layout/vList2"/>
    <dgm:cxn modelId="{FF17CA6F-2CEA-4537-A750-E2BB6049642C}" type="presParOf" srcId="{C4414550-D3D7-45C2-A0A9-11BA393FA038}" destId="{E0FF0414-94D0-47C0-AA3F-A1990878F7A7}" srcOrd="4" destOrd="0" presId="urn:microsoft.com/office/officeart/2005/8/layout/vList2"/>
    <dgm:cxn modelId="{5A1338E3-85A5-4B3F-9946-C50CB8FFD124}" type="presParOf" srcId="{C4414550-D3D7-45C2-A0A9-11BA393FA038}" destId="{BC6DF6BF-C247-4578-A828-38931F2DD1D1}" srcOrd="5" destOrd="0" presId="urn:microsoft.com/office/officeart/2005/8/layout/vList2"/>
    <dgm:cxn modelId="{6194BD50-1E4A-417F-836D-05448CEB5C0E}" type="presParOf" srcId="{C4414550-D3D7-45C2-A0A9-11BA393FA038}" destId="{68C4F018-FC8E-4D4D-862D-0CC9F3357D22}" srcOrd="6" destOrd="0" presId="urn:microsoft.com/office/officeart/2005/8/layout/vList2"/>
    <dgm:cxn modelId="{F1A8913B-D045-4A69-AAA5-CC624A53563C}" type="presParOf" srcId="{C4414550-D3D7-45C2-A0A9-11BA393FA038}" destId="{A43F0800-91A5-41A2-8BC7-E5292DCA44B9}" srcOrd="7" destOrd="0" presId="urn:microsoft.com/office/officeart/2005/8/layout/vList2"/>
    <dgm:cxn modelId="{82CCED1D-ED7D-4F5A-BBC6-839E20C5153B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>
    <a:ln>
      <a:noFill/>
    </a:ln>
  </dgm:whole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Retinopathy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Chloroquine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Chlorpromazine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Tamoxifen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81A4FB2A-F213-4403-AA6F-AEE4ED1D4802}" type="presOf" srcId="{9C99FE7C-453C-403A-9868-C5AFE503F2F7}" destId="{C4414550-D3D7-45C2-A0A9-11BA393FA038}" srcOrd="0" destOrd="0" presId="urn:microsoft.com/office/officeart/2005/8/layout/vList2"/>
    <dgm:cxn modelId="{BCE47C1A-4CF8-4121-A02C-5F89E944A3FA}" type="presOf" srcId="{E9D53B33-1F2A-410D-9FF1-7AEE8EABE496}" destId="{7BBC9C6C-E71E-4002-A140-F7B7ED61262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08DD8B98-D18C-41F7-A996-5845A3469B6C}" type="presOf" srcId="{CD7B896E-CBD8-4904-958F-E5D9911B3B0B}" destId="{68C4F018-FC8E-4D4D-862D-0CC9F3357D22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95CC611E-11BA-48BA-AF17-9D23207EA2B5}" type="presOf" srcId="{8CD6A5E7-6EEB-4FC6-8067-3CA265C56827}" destId="{E933B281-A699-41B5-9DFF-B029C7C37231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9B4CCE1F-6506-4E67-957F-BA3461165E90}" type="presOf" srcId="{BF8AE72D-EAA2-4BC8-88EE-05422E2F110C}" destId="{E0FF0414-94D0-47C0-AA3F-A1990878F7A7}" srcOrd="0" destOrd="0" presId="urn:microsoft.com/office/officeart/2005/8/layout/vList2"/>
    <dgm:cxn modelId="{64E17FE5-43BC-4623-9279-0CBA490415D9}" type="presOf" srcId="{19D8BB44-C9F7-4614-978E-33CC91F4341D}" destId="{2F596476-6332-4A81-8C54-7662A807C78B}" srcOrd="0" destOrd="0" presId="urn:microsoft.com/office/officeart/2005/8/layout/vList2"/>
    <dgm:cxn modelId="{855812E4-48CB-4AB5-8D08-EC6E372BFAED}" type="presParOf" srcId="{C4414550-D3D7-45C2-A0A9-11BA393FA038}" destId="{2F596476-6332-4A81-8C54-7662A807C78B}" srcOrd="0" destOrd="0" presId="urn:microsoft.com/office/officeart/2005/8/layout/vList2"/>
    <dgm:cxn modelId="{9F781B3E-F2F5-4C2E-87F4-046B54AE998C}" type="presParOf" srcId="{C4414550-D3D7-45C2-A0A9-11BA393FA038}" destId="{D7BF51EF-C7CA-47AC-9B7A-414244853DBC}" srcOrd="1" destOrd="0" presId="urn:microsoft.com/office/officeart/2005/8/layout/vList2"/>
    <dgm:cxn modelId="{B60B7512-1669-4AEA-931F-11B3723DBBE5}" type="presParOf" srcId="{C4414550-D3D7-45C2-A0A9-11BA393FA038}" destId="{E933B281-A699-41B5-9DFF-B029C7C37231}" srcOrd="2" destOrd="0" presId="urn:microsoft.com/office/officeart/2005/8/layout/vList2"/>
    <dgm:cxn modelId="{DD2C5F6A-02A2-41A0-81ED-4E454E82AC83}" type="presParOf" srcId="{C4414550-D3D7-45C2-A0A9-11BA393FA038}" destId="{217E7A40-47A4-4E60-8F5C-EC7EBF08E66A}" srcOrd="3" destOrd="0" presId="urn:microsoft.com/office/officeart/2005/8/layout/vList2"/>
    <dgm:cxn modelId="{2976B847-6DCB-4AC3-B165-FEF44773D561}" type="presParOf" srcId="{C4414550-D3D7-45C2-A0A9-11BA393FA038}" destId="{E0FF0414-94D0-47C0-AA3F-A1990878F7A7}" srcOrd="4" destOrd="0" presId="urn:microsoft.com/office/officeart/2005/8/layout/vList2"/>
    <dgm:cxn modelId="{5EEA0EE1-0D64-4946-A4AE-AC110BB05C28}" type="presParOf" srcId="{C4414550-D3D7-45C2-A0A9-11BA393FA038}" destId="{BC6DF6BF-C247-4578-A828-38931F2DD1D1}" srcOrd="5" destOrd="0" presId="urn:microsoft.com/office/officeart/2005/8/layout/vList2"/>
    <dgm:cxn modelId="{40F3273B-BFEA-425D-9835-82E74739745E}" type="presParOf" srcId="{C4414550-D3D7-45C2-A0A9-11BA393FA038}" destId="{68C4F018-FC8E-4D4D-862D-0CC9F3357D22}" srcOrd="6" destOrd="0" presId="urn:microsoft.com/office/officeart/2005/8/layout/vList2"/>
    <dgm:cxn modelId="{11DBA485-058E-4A17-9E97-7B5A3D11294C}" type="presParOf" srcId="{C4414550-D3D7-45C2-A0A9-11BA393FA038}" destId="{A43F0800-91A5-41A2-8BC7-E5292DCA44B9}" srcOrd="7" destOrd="0" presId="urn:microsoft.com/office/officeart/2005/8/layout/vList2"/>
    <dgm:cxn modelId="{07E3051B-49DA-4C51-AB3B-D661D436BBA8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>
    <a:ln>
      <a:noFill/>
    </a:ln>
  </dgm:whole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Dry eye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Anticholinergics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Propranolol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Hydrochlorthiazide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91601-00BB-4E81-9068-150BA0ED8D80}" type="presOf" srcId="{8CD6A5E7-6EEB-4FC6-8067-3CA265C56827}" destId="{E933B281-A699-41B5-9DFF-B029C7C3723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5644046-8CAE-44A2-B94E-B8435349C714}" type="presOf" srcId="{CD7B896E-CBD8-4904-958F-E5D9911B3B0B}" destId="{68C4F018-FC8E-4D4D-862D-0CC9F3357D22}" srcOrd="0" destOrd="0" presId="urn:microsoft.com/office/officeart/2005/8/layout/vList2"/>
    <dgm:cxn modelId="{02859A55-B556-4A12-BEB4-1E09C4C3C706}" type="presOf" srcId="{9C99FE7C-453C-403A-9868-C5AFE503F2F7}" destId="{C4414550-D3D7-45C2-A0A9-11BA393FA038}" srcOrd="0" destOrd="0" presId="urn:microsoft.com/office/officeart/2005/8/layout/vList2"/>
    <dgm:cxn modelId="{D1DD54DA-A595-4927-9FA3-E6BD0E1C6D15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08457B2-70CE-45ED-9740-9090B91E7EE5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74DF99A6-36C9-417B-870E-8B197711C6D9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ACDD6AC2-E5B2-47FE-99FC-8CEBA03F672F}" type="presParOf" srcId="{C4414550-D3D7-45C2-A0A9-11BA393FA038}" destId="{2F596476-6332-4A81-8C54-7662A807C78B}" srcOrd="0" destOrd="0" presId="urn:microsoft.com/office/officeart/2005/8/layout/vList2"/>
    <dgm:cxn modelId="{39865C02-CE91-4F59-B7AF-2696781DDFA4}" type="presParOf" srcId="{C4414550-D3D7-45C2-A0A9-11BA393FA038}" destId="{D7BF51EF-C7CA-47AC-9B7A-414244853DBC}" srcOrd="1" destOrd="0" presId="urn:microsoft.com/office/officeart/2005/8/layout/vList2"/>
    <dgm:cxn modelId="{AE79EAE6-7F88-4417-9A1A-ADA366DF0393}" type="presParOf" srcId="{C4414550-D3D7-45C2-A0A9-11BA393FA038}" destId="{E933B281-A699-41B5-9DFF-B029C7C37231}" srcOrd="2" destOrd="0" presId="urn:microsoft.com/office/officeart/2005/8/layout/vList2"/>
    <dgm:cxn modelId="{41802142-4C47-4BA9-B643-55AD237F2D57}" type="presParOf" srcId="{C4414550-D3D7-45C2-A0A9-11BA393FA038}" destId="{217E7A40-47A4-4E60-8F5C-EC7EBF08E66A}" srcOrd="3" destOrd="0" presId="urn:microsoft.com/office/officeart/2005/8/layout/vList2"/>
    <dgm:cxn modelId="{A7AE36D4-5E77-49C2-AB71-995DF208E0B7}" type="presParOf" srcId="{C4414550-D3D7-45C2-A0A9-11BA393FA038}" destId="{E0FF0414-94D0-47C0-AA3F-A1990878F7A7}" srcOrd="4" destOrd="0" presId="urn:microsoft.com/office/officeart/2005/8/layout/vList2"/>
    <dgm:cxn modelId="{9A40347F-8AF8-40C4-94A9-7E1DCD1A5ADF}" type="presParOf" srcId="{C4414550-D3D7-45C2-A0A9-11BA393FA038}" destId="{BC6DF6BF-C247-4578-A828-38931F2DD1D1}" srcOrd="5" destOrd="0" presId="urn:microsoft.com/office/officeart/2005/8/layout/vList2"/>
    <dgm:cxn modelId="{831D8D69-0C37-4C94-8D12-09ABE22CB0E4}" type="presParOf" srcId="{C4414550-D3D7-45C2-A0A9-11BA393FA038}" destId="{68C4F018-FC8E-4D4D-862D-0CC9F3357D22}" srcOrd="6" destOrd="0" presId="urn:microsoft.com/office/officeart/2005/8/layout/vList2"/>
    <dgm:cxn modelId="{A9BCF9CE-D10E-4FE4-9D53-8803535499FB}" type="presParOf" srcId="{C4414550-D3D7-45C2-A0A9-11BA393FA038}" destId="{A43F0800-91A5-41A2-8BC7-E5292DCA44B9}" srcOrd="7" destOrd="0" presId="urn:microsoft.com/office/officeart/2005/8/layout/vList2"/>
    <dgm:cxn modelId="{6ABD06BD-EDCE-450F-B0F8-602EC3A1E6F4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>
    <a:ln>
      <a:noFill/>
    </a:ln>
  </dgm:whole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Age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19254-4535-4E85-87D7-760706E320EB}" type="presOf" srcId="{9206EFD2-74EF-41B8-B824-FC219A5F1AD5}" destId="{79218D3E-2E44-40EF-9957-C9BD939F1E32}" srcOrd="0" destOrd="0" presId="urn:microsoft.com/office/officeart/2005/8/layout/vList2"/>
    <dgm:cxn modelId="{DA42A195-58AC-4E3C-8718-82243E0379D5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D680DC74-8302-4DF0-A56F-C8E4A101F1F3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trauma cases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4C76DEA3-C166-43F0-AA10-1C6CE653F797}" type="presOf" srcId="{46170CAF-A9E3-4808-B7CE-07AC610A942A}" destId="{43971734-87AC-4230-B579-7693704D515F}" srcOrd="0" destOrd="0" presId="urn:microsoft.com/office/officeart/2005/8/layout/vList2"/>
    <dgm:cxn modelId="{32A5A9E0-5B02-47F5-93FA-2EEA3C6B1EE8}" type="presOf" srcId="{AD0CE4A2-238C-4E62-AC5D-96D13BEC9DC7}" destId="{E00FAB33-7FF1-4730-ADCF-FD7C5110A9B7}" srcOrd="0" destOrd="0" presId="urn:microsoft.com/office/officeart/2005/8/layout/vList2"/>
    <dgm:cxn modelId="{25D00544-92DA-4A34-B14C-406687DE270C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Time, place and circumstance of injury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accident or assault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Events following injury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Treatments</a:t>
          </a:r>
          <a:r>
            <a:rPr lang="en-US" sz="1800" b="1" baseline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if any, taken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Police reporting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31E0FC8B-35A9-4236-84CC-3420E6760D69}" type="presOf" srcId="{E9D53B33-1F2A-410D-9FF1-7AEE8EABE496}" destId="{7BBC9C6C-E71E-4002-A140-F7B7ED612621}" srcOrd="0" destOrd="0" presId="urn:microsoft.com/office/officeart/2005/8/layout/vList2"/>
    <dgm:cxn modelId="{B63159F6-9C74-4279-8E24-B2AED8B7D983}" type="presOf" srcId="{33F7AB20-8430-45FA-B978-AD47D406B2E0}" destId="{86E0BF6B-7E47-461D-BEAE-10BAC9EF8BE7}" srcOrd="0" destOrd="0" presId="urn:microsoft.com/office/officeart/2005/8/layout/vList2"/>
    <dgm:cxn modelId="{13D7D294-6829-4588-A1A1-DEF86D9E5B43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6FE4ACC-58ED-43FB-877C-64EA02516586}" type="presOf" srcId="{BF8AE72D-EAA2-4BC8-88EE-05422E2F110C}" destId="{E0FF0414-94D0-47C0-AA3F-A1990878F7A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4D91332C-CD44-4E30-BFEA-3CFA058B47B1}" type="presOf" srcId="{8CD6A5E7-6EEB-4FC6-8067-3CA265C56827}" destId="{E933B281-A699-41B5-9DFF-B029C7C3723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195B2A38-F129-4C24-AC1C-7220B326810C}" type="presOf" srcId="{19D8BB44-C9F7-4614-978E-33CC91F4341D}" destId="{2F596476-6332-4A81-8C54-7662A807C78B}" srcOrd="0" destOrd="0" presId="urn:microsoft.com/office/officeart/2005/8/layout/vList2"/>
    <dgm:cxn modelId="{34B91A18-F033-49AB-B7A6-7D7BAFF1456E}" type="presOf" srcId="{9C99FE7C-453C-403A-9868-C5AFE503F2F7}" destId="{C4414550-D3D7-45C2-A0A9-11BA393FA038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D9AD455E-96ED-45F6-A41A-8A0C94123CD6}" type="presParOf" srcId="{C4414550-D3D7-45C2-A0A9-11BA393FA038}" destId="{2F596476-6332-4A81-8C54-7662A807C78B}" srcOrd="0" destOrd="0" presId="urn:microsoft.com/office/officeart/2005/8/layout/vList2"/>
    <dgm:cxn modelId="{ADDC6996-12CE-4EE5-8E59-6529F95BBB72}" type="presParOf" srcId="{C4414550-D3D7-45C2-A0A9-11BA393FA038}" destId="{D7BF51EF-C7CA-47AC-9B7A-414244853DBC}" srcOrd="1" destOrd="0" presId="urn:microsoft.com/office/officeart/2005/8/layout/vList2"/>
    <dgm:cxn modelId="{3CCEDC31-A419-4317-AE5C-85356A4F800B}" type="presParOf" srcId="{C4414550-D3D7-45C2-A0A9-11BA393FA038}" destId="{E933B281-A699-41B5-9DFF-B029C7C37231}" srcOrd="2" destOrd="0" presId="urn:microsoft.com/office/officeart/2005/8/layout/vList2"/>
    <dgm:cxn modelId="{A76D9F01-DE97-4CED-8B53-E737CD5AF0A9}" type="presParOf" srcId="{C4414550-D3D7-45C2-A0A9-11BA393FA038}" destId="{217E7A40-47A4-4E60-8F5C-EC7EBF08E66A}" srcOrd="3" destOrd="0" presId="urn:microsoft.com/office/officeart/2005/8/layout/vList2"/>
    <dgm:cxn modelId="{41EC91D1-0CC7-4AF1-BBFA-2BFB1A9D2C56}" type="presParOf" srcId="{C4414550-D3D7-45C2-A0A9-11BA393FA038}" destId="{E0FF0414-94D0-47C0-AA3F-A1990878F7A7}" srcOrd="4" destOrd="0" presId="urn:microsoft.com/office/officeart/2005/8/layout/vList2"/>
    <dgm:cxn modelId="{2AEED909-5C29-4617-832D-02ACDEC01B40}" type="presParOf" srcId="{C4414550-D3D7-45C2-A0A9-11BA393FA038}" destId="{BC6DF6BF-C247-4578-A828-38931F2DD1D1}" srcOrd="5" destOrd="0" presId="urn:microsoft.com/office/officeart/2005/8/layout/vList2"/>
    <dgm:cxn modelId="{DB7D8373-F368-4582-99A2-8E989F2E821C}" type="presParOf" srcId="{C4414550-D3D7-45C2-A0A9-11BA393FA038}" destId="{68C4F018-FC8E-4D4D-862D-0CC9F3357D22}" srcOrd="6" destOrd="0" presId="urn:microsoft.com/office/officeart/2005/8/layout/vList2"/>
    <dgm:cxn modelId="{A73CA2A7-4169-40D4-9071-DFA1E040CD66}" type="presParOf" srcId="{C4414550-D3D7-45C2-A0A9-11BA393FA038}" destId="{A43F0800-91A5-41A2-8BC7-E5292DCA44B9}" srcOrd="7" destOrd="0" presId="urn:microsoft.com/office/officeart/2005/8/layout/vList2"/>
    <dgm:cxn modelId="{9555F43D-5B77-4F70-BE05-35327C20F6F9}" type="presParOf" srcId="{C4414550-D3D7-45C2-A0A9-11BA393FA038}" destId="{7BBC9C6C-E71E-4002-A140-F7B7ED612621}" srcOrd="8" destOrd="0" presId="urn:microsoft.com/office/officeart/2005/8/layout/vList2"/>
    <dgm:cxn modelId="{8A9BCC5E-843D-442B-AB30-01251186F54D}" type="presParOf" srcId="{C4414550-D3D7-45C2-A0A9-11BA393FA038}" destId="{3D500C59-1DA6-4150-87D7-9466E6FA8517}" srcOrd="9" destOrd="0" presId="urn:microsoft.com/office/officeart/2005/8/layout/vList2"/>
    <dgm:cxn modelId="{E2AB2D8C-3480-4C13-84DF-968D5D5E4583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Case recording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01AD9-11EB-4BB8-A60F-5BA865E9B374}" type="presOf" srcId="{AD0CE4A2-238C-4E62-AC5D-96D13BEC9DC7}" destId="{E00FAB33-7FF1-4730-ADCF-FD7C5110A9B7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AF7FF08C-09CE-4B61-B584-CD1571446C8F}" type="presOf" srcId="{46170CAF-A9E3-4808-B7CE-07AC610A942A}" destId="{43971734-87AC-4230-B579-7693704D515F}" srcOrd="0" destOrd="0" presId="urn:microsoft.com/office/officeart/2005/8/layout/vList2"/>
    <dgm:cxn modelId="{0A04C872-8D11-4498-8060-BF3DE7A82A99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Purpose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Patient follow up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Medico-legal aspects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Academic aspects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Health insurance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6B930-8914-46D1-8F2F-8CF9CF9A9D8F}" type="presOf" srcId="{8CD6A5E7-6EEB-4FC6-8067-3CA265C56827}" destId="{E933B281-A699-41B5-9DFF-B029C7C37231}" srcOrd="0" destOrd="0" presId="urn:microsoft.com/office/officeart/2005/8/layout/vList2"/>
    <dgm:cxn modelId="{978FEA08-32F7-495B-BEDF-09C6BCC9124C}" type="presOf" srcId="{E9D53B33-1F2A-410D-9FF1-7AEE8EABE496}" destId="{7BBC9C6C-E71E-4002-A140-F7B7ED61262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B3BBAF00-87B6-40F7-AD86-5F3CD6E66957}" type="presOf" srcId="{33F7AB20-8430-45FA-B978-AD47D406B2E0}" destId="{86E0BF6B-7E47-461D-BEAE-10BAC9EF8BE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34476240-7B3B-4113-A84B-EDDCA65B27C2}" type="presOf" srcId="{BF8AE72D-EAA2-4BC8-88EE-05422E2F110C}" destId="{E0FF0414-94D0-47C0-AA3F-A1990878F7A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C1C687F-4765-46B4-B6D9-AAA80AC7ACD6}" type="presOf" srcId="{CD7B896E-CBD8-4904-958F-E5D9911B3B0B}" destId="{68C4F018-FC8E-4D4D-862D-0CC9F3357D22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F6C05109-6985-46CB-881B-4255B357A251}" type="presOf" srcId="{9C99FE7C-453C-403A-9868-C5AFE503F2F7}" destId="{C4414550-D3D7-45C2-A0A9-11BA393FA038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FFB3D4FA-6A0A-4D15-8686-04B29464A06B}" type="presOf" srcId="{19D8BB44-C9F7-4614-978E-33CC91F4341D}" destId="{2F596476-6332-4A81-8C54-7662A807C78B}" srcOrd="0" destOrd="0" presId="urn:microsoft.com/office/officeart/2005/8/layout/vList2"/>
    <dgm:cxn modelId="{0DFA6600-925D-4209-87A8-DA841D5811DC}" type="presParOf" srcId="{C4414550-D3D7-45C2-A0A9-11BA393FA038}" destId="{2F596476-6332-4A81-8C54-7662A807C78B}" srcOrd="0" destOrd="0" presId="urn:microsoft.com/office/officeart/2005/8/layout/vList2"/>
    <dgm:cxn modelId="{B0D3A1BB-F9C3-4136-A491-F67943734602}" type="presParOf" srcId="{C4414550-D3D7-45C2-A0A9-11BA393FA038}" destId="{D7BF51EF-C7CA-47AC-9B7A-414244853DBC}" srcOrd="1" destOrd="0" presId="urn:microsoft.com/office/officeart/2005/8/layout/vList2"/>
    <dgm:cxn modelId="{F427BC76-846D-4474-9295-85DA3FB7F501}" type="presParOf" srcId="{C4414550-D3D7-45C2-A0A9-11BA393FA038}" destId="{E933B281-A699-41B5-9DFF-B029C7C37231}" srcOrd="2" destOrd="0" presId="urn:microsoft.com/office/officeart/2005/8/layout/vList2"/>
    <dgm:cxn modelId="{61DCC2A8-B65F-464A-B865-A373F880C87F}" type="presParOf" srcId="{C4414550-D3D7-45C2-A0A9-11BA393FA038}" destId="{217E7A40-47A4-4E60-8F5C-EC7EBF08E66A}" srcOrd="3" destOrd="0" presId="urn:microsoft.com/office/officeart/2005/8/layout/vList2"/>
    <dgm:cxn modelId="{6BF021AE-8AEF-428F-BADA-535175AB77DE}" type="presParOf" srcId="{C4414550-D3D7-45C2-A0A9-11BA393FA038}" destId="{E0FF0414-94D0-47C0-AA3F-A1990878F7A7}" srcOrd="4" destOrd="0" presId="urn:microsoft.com/office/officeart/2005/8/layout/vList2"/>
    <dgm:cxn modelId="{03485D42-4B18-463D-8E54-E4A0D14D1A78}" type="presParOf" srcId="{C4414550-D3D7-45C2-A0A9-11BA393FA038}" destId="{BC6DF6BF-C247-4578-A828-38931F2DD1D1}" srcOrd="5" destOrd="0" presId="urn:microsoft.com/office/officeart/2005/8/layout/vList2"/>
    <dgm:cxn modelId="{A32FC997-A810-4F2E-A900-4BEFF044F377}" type="presParOf" srcId="{C4414550-D3D7-45C2-A0A9-11BA393FA038}" destId="{68C4F018-FC8E-4D4D-862D-0CC9F3357D22}" srcOrd="6" destOrd="0" presId="urn:microsoft.com/office/officeart/2005/8/layout/vList2"/>
    <dgm:cxn modelId="{F59916CA-790E-41D7-9D05-01BAF0D4B8C5}" type="presParOf" srcId="{C4414550-D3D7-45C2-A0A9-11BA393FA038}" destId="{A43F0800-91A5-41A2-8BC7-E5292DCA44B9}" srcOrd="7" destOrd="0" presId="urn:microsoft.com/office/officeart/2005/8/layout/vList2"/>
    <dgm:cxn modelId="{D56288B4-897C-483E-B9ED-02FB9D5F68C4}" type="presParOf" srcId="{C4414550-D3D7-45C2-A0A9-11BA393FA038}" destId="{7BBC9C6C-E71E-4002-A140-F7B7ED612621}" srcOrd="8" destOrd="0" presId="urn:microsoft.com/office/officeart/2005/8/layout/vList2"/>
    <dgm:cxn modelId="{088C7CA8-FB00-449F-B237-7988140DBBCE}" type="presParOf" srcId="{C4414550-D3D7-45C2-A0A9-11BA393FA038}" destId="{3D500C59-1DA6-4150-87D7-9466E6FA8517}" srcOrd="9" destOrd="0" presId="urn:microsoft.com/office/officeart/2005/8/layout/vList2"/>
    <dgm:cxn modelId="{19AFC388-9AA1-4C5C-A14B-BB286392AA73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Method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Patient’s details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Disease details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Classified approach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Impact on life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369D2E7C-8509-404C-8224-763C645CF57D}" type="presOf" srcId="{19D8BB44-C9F7-4614-978E-33CC91F4341D}" destId="{2F596476-6332-4A81-8C54-7662A807C78B}" srcOrd="0" destOrd="0" presId="urn:microsoft.com/office/officeart/2005/8/layout/vList2"/>
    <dgm:cxn modelId="{F8E102B4-A12D-402D-91AF-194908F5D48C}" type="presOf" srcId="{E9D53B33-1F2A-410D-9FF1-7AEE8EABE496}" destId="{7BBC9C6C-E71E-4002-A140-F7B7ED61262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584F09FC-0B4E-4554-B31E-B3937CE116F1}" type="presOf" srcId="{8CD6A5E7-6EEB-4FC6-8067-3CA265C56827}" destId="{E933B281-A699-41B5-9DFF-B029C7C37231}" srcOrd="0" destOrd="0" presId="urn:microsoft.com/office/officeart/2005/8/layout/vList2"/>
    <dgm:cxn modelId="{91A00AD8-7425-4256-981E-67DCDE4FABA0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B7335275-DA00-4BBF-9A56-B413E0D4AF9B}" type="presOf" srcId="{33F7AB20-8430-45FA-B978-AD47D406B2E0}" destId="{86E0BF6B-7E47-461D-BEAE-10BAC9EF8BE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1C5B4228-F349-4245-A3BF-352811D332D4}" type="presOf" srcId="{BF8AE72D-EAA2-4BC8-88EE-05422E2F110C}" destId="{E0FF0414-94D0-47C0-AA3F-A1990878F7A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8BFE8FF-6046-48F5-BA7F-8AB9A512C942}" type="presOf" srcId="{CD7B896E-CBD8-4904-958F-E5D9911B3B0B}" destId="{68C4F018-FC8E-4D4D-862D-0CC9F3357D22}" srcOrd="0" destOrd="0" presId="urn:microsoft.com/office/officeart/2005/8/layout/vList2"/>
    <dgm:cxn modelId="{841D7657-BED2-4B29-85A6-74C89E395783}" type="presParOf" srcId="{C4414550-D3D7-45C2-A0A9-11BA393FA038}" destId="{2F596476-6332-4A81-8C54-7662A807C78B}" srcOrd="0" destOrd="0" presId="urn:microsoft.com/office/officeart/2005/8/layout/vList2"/>
    <dgm:cxn modelId="{81FB22CD-93EA-47A2-9A4D-42186CF64CE3}" type="presParOf" srcId="{C4414550-D3D7-45C2-A0A9-11BA393FA038}" destId="{D7BF51EF-C7CA-47AC-9B7A-414244853DBC}" srcOrd="1" destOrd="0" presId="urn:microsoft.com/office/officeart/2005/8/layout/vList2"/>
    <dgm:cxn modelId="{C419494C-D89B-4559-A11D-FAFD122E5F76}" type="presParOf" srcId="{C4414550-D3D7-45C2-A0A9-11BA393FA038}" destId="{E933B281-A699-41B5-9DFF-B029C7C37231}" srcOrd="2" destOrd="0" presId="urn:microsoft.com/office/officeart/2005/8/layout/vList2"/>
    <dgm:cxn modelId="{3D432DA0-7A94-4EFB-9F7C-C7A388CCD073}" type="presParOf" srcId="{C4414550-D3D7-45C2-A0A9-11BA393FA038}" destId="{217E7A40-47A4-4E60-8F5C-EC7EBF08E66A}" srcOrd="3" destOrd="0" presId="urn:microsoft.com/office/officeart/2005/8/layout/vList2"/>
    <dgm:cxn modelId="{B76A117C-5772-4ACD-919A-304F5320D04F}" type="presParOf" srcId="{C4414550-D3D7-45C2-A0A9-11BA393FA038}" destId="{E0FF0414-94D0-47C0-AA3F-A1990878F7A7}" srcOrd="4" destOrd="0" presId="urn:microsoft.com/office/officeart/2005/8/layout/vList2"/>
    <dgm:cxn modelId="{ECD0B8A5-F59C-4E84-BD27-F7E87266EE41}" type="presParOf" srcId="{C4414550-D3D7-45C2-A0A9-11BA393FA038}" destId="{BC6DF6BF-C247-4578-A828-38931F2DD1D1}" srcOrd="5" destOrd="0" presId="urn:microsoft.com/office/officeart/2005/8/layout/vList2"/>
    <dgm:cxn modelId="{7A70D6B7-E783-4077-BAA7-5FEE9539A06C}" type="presParOf" srcId="{C4414550-D3D7-45C2-A0A9-11BA393FA038}" destId="{68C4F018-FC8E-4D4D-862D-0CC9F3357D22}" srcOrd="6" destOrd="0" presId="urn:microsoft.com/office/officeart/2005/8/layout/vList2"/>
    <dgm:cxn modelId="{28EAF708-3CAC-492B-8B46-7B028A68BB6E}" type="presParOf" srcId="{C4414550-D3D7-45C2-A0A9-11BA393FA038}" destId="{A43F0800-91A5-41A2-8BC7-E5292DCA44B9}" srcOrd="7" destOrd="0" presId="urn:microsoft.com/office/officeart/2005/8/layout/vList2"/>
    <dgm:cxn modelId="{05217A4B-1A61-4F95-AA59-57FB025BDAD5}" type="presParOf" srcId="{C4414550-D3D7-45C2-A0A9-11BA393FA038}" destId="{7BBC9C6C-E71E-4002-A140-F7B7ED612621}" srcOrd="8" destOrd="0" presId="urn:microsoft.com/office/officeart/2005/8/layout/vList2"/>
    <dgm:cxn modelId="{5F8110A9-CB66-4C9D-9BF6-9D268075049F}" type="presParOf" srcId="{C4414550-D3D7-45C2-A0A9-11BA393FA038}" destId="{3D500C59-1DA6-4150-87D7-9466E6FA8517}" srcOrd="9" destOrd="0" presId="urn:microsoft.com/office/officeart/2005/8/layout/vList2"/>
    <dgm:cxn modelId="{E6BFBE3A-BA03-480C-AE67-7ED59AFE8E9C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Thank You!</a:t>
          </a:r>
          <a:endParaRPr lang="en-US" sz="4400" b="1" i="0" dirty="0">
            <a:solidFill>
              <a:schemeClr val="bg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Ang="0" custScaleY="8412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985E0-8E45-48CD-9D78-71214D9D4748}" type="presOf" srcId="{46170CAF-A9E3-4808-B7CE-07AC610A942A}" destId="{43971734-87AC-4230-B579-7693704D515F}" srcOrd="0" destOrd="0" presId="urn:microsoft.com/office/officeart/2005/8/layout/vList2"/>
    <dgm:cxn modelId="{7DF63250-8C96-4630-8856-F2773828E615}" type="presOf" srcId="{AD0CE4A2-238C-4E62-AC5D-96D13BEC9DC7}" destId="{E00FAB33-7FF1-4730-ADCF-FD7C5110A9B7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9725A0CC-27B8-4400-A6E1-463C18655E2E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Children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Retinoblastoma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Rhabdomyosarcoma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Coat’s disease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Optic nerve glioma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25D25-BD0E-4D2F-B766-7CF8FB1FB1D9}" type="presOf" srcId="{9C99FE7C-453C-403A-9868-C5AFE503F2F7}" destId="{C4414550-D3D7-45C2-A0A9-11BA393FA038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8D4E6AFA-2B91-4AE3-B367-4520D2F4E247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8F925A8E-9A29-4868-B3C6-5029D3AF58D6}" type="presOf" srcId="{33F7AB20-8430-45FA-B978-AD47D406B2E0}" destId="{86E0BF6B-7E47-461D-BEAE-10BAC9EF8BE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7861C4AC-0186-4774-8F05-1215FAF325D1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E6914FA-203D-43C9-88BF-37888A29E942}" type="presOf" srcId="{19D8BB44-C9F7-4614-978E-33CC91F4341D}" destId="{2F596476-6332-4A81-8C54-7662A807C78B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CCD411CD-01AC-4C59-81D9-915BDFC11902}" type="presOf" srcId="{8CD6A5E7-6EEB-4FC6-8067-3CA265C56827}" destId="{E933B281-A699-41B5-9DFF-B029C7C37231}" srcOrd="0" destOrd="0" presId="urn:microsoft.com/office/officeart/2005/8/layout/vList2"/>
    <dgm:cxn modelId="{930AD1FC-788F-4E3D-97B1-D3B3C1F3A59A}" type="presOf" srcId="{BF8AE72D-EAA2-4BC8-88EE-05422E2F110C}" destId="{E0FF0414-94D0-47C0-AA3F-A1990878F7A7}" srcOrd="0" destOrd="0" presId="urn:microsoft.com/office/officeart/2005/8/layout/vList2"/>
    <dgm:cxn modelId="{E08B0CFD-08BE-4EA0-94EF-2BDCAC32D2E8}" type="presParOf" srcId="{C4414550-D3D7-45C2-A0A9-11BA393FA038}" destId="{2F596476-6332-4A81-8C54-7662A807C78B}" srcOrd="0" destOrd="0" presId="urn:microsoft.com/office/officeart/2005/8/layout/vList2"/>
    <dgm:cxn modelId="{F074BB9E-F11B-4E2A-A54F-26FB59EC5B38}" type="presParOf" srcId="{C4414550-D3D7-45C2-A0A9-11BA393FA038}" destId="{D7BF51EF-C7CA-47AC-9B7A-414244853DBC}" srcOrd="1" destOrd="0" presId="urn:microsoft.com/office/officeart/2005/8/layout/vList2"/>
    <dgm:cxn modelId="{E9F0F166-D81F-49AA-8006-A0EF0B2539E9}" type="presParOf" srcId="{C4414550-D3D7-45C2-A0A9-11BA393FA038}" destId="{E933B281-A699-41B5-9DFF-B029C7C37231}" srcOrd="2" destOrd="0" presId="urn:microsoft.com/office/officeart/2005/8/layout/vList2"/>
    <dgm:cxn modelId="{7915877D-CCA2-41D5-8387-2951B0D933D3}" type="presParOf" srcId="{C4414550-D3D7-45C2-A0A9-11BA393FA038}" destId="{217E7A40-47A4-4E60-8F5C-EC7EBF08E66A}" srcOrd="3" destOrd="0" presId="urn:microsoft.com/office/officeart/2005/8/layout/vList2"/>
    <dgm:cxn modelId="{51622818-F561-44E4-9615-61DCEFF44931}" type="presParOf" srcId="{C4414550-D3D7-45C2-A0A9-11BA393FA038}" destId="{E0FF0414-94D0-47C0-AA3F-A1990878F7A7}" srcOrd="4" destOrd="0" presId="urn:microsoft.com/office/officeart/2005/8/layout/vList2"/>
    <dgm:cxn modelId="{90D0D491-8F6F-435D-A1F0-A56541A81BFE}" type="presParOf" srcId="{C4414550-D3D7-45C2-A0A9-11BA393FA038}" destId="{BC6DF6BF-C247-4578-A828-38931F2DD1D1}" srcOrd="5" destOrd="0" presId="urn:microsoft.com/office/officeart/2005/8/layout/vList2"/>
    <dgm:cxn modelId="{46B9D495-BAF5-4F61-99AC-9D7D271B1034}" type="presParOf" srcId="{C4414550-D3D7-45C2-A0A9-11BA393FA038}" destId="{68C4F018-FC8E-4D4D-862D-0CC9F3357D22}" srcOrd="6" destOrd="0" presId="urn:microsoft.com/office/officeart/2005/8/layout/vList2"/>
    <dgm:cxn modelId="{212D3F73-E7F5-4A2A-BC78-3CF2303788B4}" type="presParOf" srcId="{C4414550-D3D7-45C2-A0A9-11BA393FA038}" destId="{A43F0800-91A5-41A2-8BC7-E5292DCA44B9}" srcOrd="7" destOrd="0" presId="urn:microsoft.com/office/officeart/2005/8/layout/vList2"/>
    <dgm:cxn modelId="{6A784FDB-D443-44EF-ACD5-8CCE704890A2}" type="presParOf" srcId="{C4414550-D3D7-45C2-A0A9-11BA393FA038}" destId="{7BBC9C6C-E71E-4002-A140-F7B7ED612621}" srcOrd="8" destOrd="0" presId="urn:microsoft.com/office/officeart/2005/8/layout/vList2"/>
    <dgm:cxn modelId="{EABFC3A6-94AF-49D6-B9E7-F5151690FE18}" type="presParOf" srcId="{C4414550-D3D7-45C2-A0A9-11BA393FA038}" destId="{3D500C59-1DA6-4150-87D7-9466E6FA8517}" srcOrd="9" destOrd="0" presId="urn:microsoft.com/office/officeart/2005/8/layout/vList2"/>
    <dgm:cxn modelId="{2D9DAAB3-E480-41D7-8EF7-81377D71B68F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Young adults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Parsplanitis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Central serous retinopathy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Eale’s disease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Fuch’s uveitis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84CC6-763A-430A-A54A-10804BD4985C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1DA4BFA3-7635-4227-A3CF-1121C2B7C680}" type="presOf" srcId="{19D8BB44-C9F7-4614-978E-33CC91F4341D}" destId="{2F596476-6332-4A81-8C54-7662A807C78B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2A57576C-9E47-4933-B7EE-2A647D575511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B7766A86-6DF1-416F-A039-20975F2AEDC8}" type="presOf" srcId="{33F7AB20-8430-45FA-B978-AD47D406B2E0}" destId="{86E0BF6B-7E47-461D-BEAE-10BAC9EF8BE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5C41B1D6-0E76-4089-98ED-218BE332C7A6}" type="presOf" srcId="{E9D53B33-1F2A-410D-9FF1-7AEE8EABE496}" destId="{7BBC9C6C-E71E-4002-A140-F7B7ED61262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B2E79D02-49CF-4831-B28D-CBD8CCE53901}" type="presOf" srcId="{9C99FE7C-453C-403A-9868-C5AFE503F2F7}" destId="{C4414550-D3D7-45C2-A0A9-11BA393FA038}" srcOrd="0" destOrd="0" presId="urn:microsoft.com/office/officeart/2005/8/layout/vList2"/>
    <dgm:cxn modelId="{E5DAA20F-0089-4B89-9878-FAAA0A468710}" type="presOf" srcId="{CD7B896E-CBD8-4904-958F-E5D9911B3B0B}" destId="{68C4F018-FC8E-4D4D-862D-0CC9F3357D22}" srcOrd="0" destOrd="0" presId="urn:microsoft.com/office/officeart/2005/8/layout/vList2"/>
    <dgm:cxn modelId="{9AE0288E-21DC-4659-BB73-18183A3AF640}" type="presParOf" srcId="{C4414550-D3D7-45C2-A0A9-11BA393FA038}" destId="{2F596476-6332-4A81-8C54-7662A807C78B}" srcOrd="0" destOrd="0" presId="urn:microsoft.com/office/officeart/2005/8/layout/vList2"/>
    <dgm:cxn modelId="{1DE9DC4E-E6D9-46AA-9B7F-D65D7D4F3339}" type="presParOf" srcId="{C4414550-D3D7-45C2-A0A9-11BA393FA038}" destId="{D7BF51EF-C7CA-47AC-9B7A-414244853DBC}" srcOrd="1" destOrd="0" presId="urn:microsoft.com/office/officeart/2005/8/layout/vList2"/>
    <dgm:cxn modelId="{9A35DF77-FBAB-4EF2-942F-AD5CFBF00B53}" type="presParOf" srcId="{C4414550-D3D7-45C2-A0A9-11BA393FA038}" destId="{E933B281-A699-41B5-9DFF-B029C7C37231}" srcOrd="2" destOrd="0" presId="urn:microsoft.com/office/officeart/2005/8/layout/vList2"/>
    <dgm:cxn modelId="{DC379FC7-F2DE-4762-AF36-A1E32A094175}" type="presParOf" srcId="{C4414550-D3D7-45C2-A0A9-11BA393FA038}" destId="{217E7A40-47A4-4E60-8F5C-EC7EBF08E66A}" srcOrd="3" destOrd="0" presId="urn:microsoft.com/office/officeart/2005/8/layout/vList2"/>
    <dgm:cxn modelId="{FF771013-5192-4EB4-96C7-89B1E4A40F22}" type="presParOf" srcId="{C4414550-D3D7-45C2-A0A9-11BA393FA038}" destId="{E0FF0414-94D0-47C0-AA3F-A1990878F7A7}" srcOrd="4" destOrd="0" presId="urn:microsoft.com/office/officeart/2005/8/layout/vList2"/>
    <dgm:cxn modelId="{A5D267ED-096C-46D0-B70E-FFA237880F22}" type="presParOf" srcId="{C4414550-D3D7-45C2-A0A9-11BA393FA038}" destId="{BC6DF6BF-C247-4578-A828-38931F2DD1D1}" srcOrd="5" destOrd="0" presId="urn:microsoft.com/office/officeart/2005/8/layout/vList2"/>
    <dgm:cxn modelId="{C16A2556-853B-4D22-958C-E1441DC62B77}" type="presParOf" srcId="{C4414550-D3D7-45C2-A0A9-11BA393FA038}" destId="{68C4F018-FC8E-4D4D-862D-0CC9F3357D22}" srcOrd="6" destOrd="0" presId="urn:microsoft.com/office/officeart/2005/8/layout/vList2"/>
    <dgm:cxn modelId="{29DB5B6B-92FC-4E0B-8407-7058C8C67E32}" type="presParOf" srcId="{C4414550-D3D7-45C2-A0A9-11BA393FA038}" destId="{A43F0800-91A5-41A2-8BC7-E5292DCA44B9}" srcOrd="7" destOrd="0" presId="urn:microsoft.com/office/officeart/2005/8/layout/vList2"/>
    <dgm:cxn modelId="{75D19867-DBC7-47FE-8E27-C6F3CB60D33A}" type="presParOf" srcId="{C4414550-D3D7-45C2-A0A9-11BA393FA038}" destId="{7BBC9C6C-E71E-4002-A140-F7B7ED612621}" srcOrd="8" destOrd="0" presId="urn:microsoft.com/office/officeart/2005/8/layout/vList2"/>
    <dgm:cxn modelId="{BFA3FB95-7788-4CF4-86B2-60D2C5D88BAD}" type="presParOf" srcId="{C4414550-D3D7-45C2-A0A9-11BA393FA038}" destId="{3D500C59-1DA6-4150-87D7-9466E6FA8517}" srcOrd="9" destOrd="0" presId="urn:microsoft.com/office/officeart/2005/8/layout/vList2"/>
    <dgm:cxn modelId="{451D8540-CAC9-4D88-9803-3DB140CB2E02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Middle and older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CRAO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BRVO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ION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ARMD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E9907-4CD6-4957-BB5C-D4153C182EAE}" type="presOf" srcId="{19D8BB44-C9F7-4614-978E-33CC91F4341D}" destId="{2F596476-6332-4A81-8C54-7662A807C78B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3ADD59A0-DD05-46C7-992A-163F08199FC9}" type="presOf" srcId="{9C99FE7C-453C-403A-9868-C5AFE503F2F7}" destId="{C4414550-D3D7-45C2-A0A9-11BA393FA038}" srcOrd="0" destOrd="0" presId="urn:microsoft.com/office/officeart/2005/8/layout/vList2"/>
    <dgm:cxn modelId="{27F3B7C2-A3D4-4CA9-8D22-B756B986710E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1944704-3D4A-4A8C-A8C0-4C5029582DDD}" type="presOf" srcId="{BF8AE72D-EAA2-4BC8-88EE-05422E2F110C}" destId="{E0FF0414-94D0-47C0-AA3F-A1990878F7A7}" srcOrd="0" destOrd="0" presId="urn:microsoft.com/office/officeart/2005/8/layout/vList2"/>
    <dgm:cxn modelId="{6C2659A5-580D-41E1-B8FA-409C95BA17B0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41A00BEB-C337-4636-B830-41ADD40C5FD5}" type="presOf" srcId="{8CD6A5E7-6EEB-4FC6-8067-3CA265C56827}" destId="{E933B281-A699-41B5-9DFF-B029C7C3723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B7492BB-296E-49F2-B6CC-12A0A509F7FB}" type="presOf" srcId="{33F7AB20-8430-45FA-B978-AD47D406B2E0}" destId="{86E0BF6B-7E47-461D-BEAE-10BAC9EF8BE7}" srcOrd="0" destOrd="0" presId="urn:microsoft.com/office/officeart/2005/8/layout/vList2"/>
    <dgm:cxn modelId="{8169E836-7C10-44F4-8940-A05ABA1F2EDF}" type="presParOf" srcId="{C4414550-D3D7-45C2-A0A9-11BA393FA038}" destId="{2F596476-6332-4A81-8C54-7662A807C78B}" srcOrd="0" destOrd="0" presId="urn:microsoft.com/office/officeart/2005/8/layout/vList2"/>
    <dgm:cxn modelId="{C07BA2D1-F0D7-4E76-BC89-F3B244CE1C31}" type="presParOf" srcId="{C4414550-D3D7-45C2-A0A9-11BA393FA038}" destId="{D7BF51EF-C7CA-47AC-9B7A-414244853DBC}" srcOrd="1" destOrd="0" presId="urn:microsoft.com/office/officeart/2005/8/layout/vList2"/>
    <dgm:cxn modelId="{73A111E9-3D03-49C7-8B84-D47B187B7BD2}" type="presParOf" srcId="{C4414550-D3D7-45C2-A0A9-11BA393FA038}" destId="{E933B281-A699-41B5-9DFF-B029C7C37231}" srcOrd="2" destOrd="0" presId="urn:microsoft.com/office/officeart/2005/8/layout/vList2"/>
    <dgm:cxn modelId="{394517D6-F386-4FDB-ABA0-57F92232C268}" type="presParOf" srcId="{C4414550-D3D7-45C2-A0A9-11BA393FA038}" destId="{217E7A40-47A4-4E60-8F5C-EC7EBF08E66A}" srcOrd="3" destOrd="0" presId="urn:microsoft.com/office/officeart/2005/8/layout/vList2"/>
    <dgm:cxn modelId="{FF9C0DDE-0DC8-4507-9656-6B5491E8D258}" type="presParOf" srcId="{C4414550-D3D7-45C2-A0A9-11BA393FA038}" destId="{E0FF0414-94D0-47C0-AA3F-A1990878F7A7}" srcOrd="4" destOrd="0" presId="urn:microsoft.com/office/officeart/2005/8/layout/vList2"/>
    <dgm:cxn modelId="{FD230289-FD36-4DD5-89D9-047A42DAD5F8}" type="presParOf" srcId="{C4414550-D3D7-45C2-A0A9-11BA393FA038}" destId="{BC6DF6BF-C247-4578-A828-38931F2DD1D1}" srcOrd="5" destOrd="0" presId="urn:microsoft.com/office/officeart/2005/8/layout/vList2"/>
    <dgm:cxn modelId="{55B1DD2F-A8EA-49D2-9A72-B18B6101CBAA}" type="presParOf" srcId="{C4414550-D3D7-45C2-A0A9-11BA393FA038}" destId="{68C4F018-FC8E-4D4D-862D-0CC9F3357D22}" srcOrd="6" destOrd="0" presId="urn:microsoft.com/office/officeart/2005/8/layout/vList2"/>
    <dgm:cxn modelId="{9EA49CFF-EC67-448A-84C9-160C54EC5604}" type="presParOf" srcId="{C4414550-D3D7-45C2-A0A9-11BA393FA038}" destId="{A43F0800-91A5-41A2-8BC7-E5292DCA44B9}" srcOrd="7" destOrd="0" presId="urn:microsoft.com/office/officeart/2005/8/layout/vList2"/>
    <dgm:cxn modelId="{56C92082-3537-4FF2-8F33-7EE17A1FEE08}" type="presParOf" srcId="{C4414550-D3D7-45C2-A0A9-11BA393FA038}" destId="{7BBC9C6C-E71E-4002-A140-F7B7ED612621}" srcOrd="8" destOrd="0" presId="urn:microsoft.com/office/officeart/2005/8/layout/vList2"/>
    <dgm:cxn modelId="{EEBB6B09-28F8-4B79-B32C-491E6A1266DC}" type="presParOf" srcId="{C4414550-D3D7-45C2-A0A9-11BA393FA038}" destId="{3D500C59-1DA6-4150-87D7-9466E6FA8517}" srcOrd="9" destOrd="0" presId="urn:microsoft.com/office/officeart/2005/8/layout/vList2"/>
    <dgm:cxn modelId="{EE6E097C-32AC-4208-ACD8-BB6B05EBB883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Gender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 custScaleY="161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4718510A-D7B8-4D9A-A567-081D25A7122E}" type="presOf" srcId="{9206EFD2-74EF-41B8-B824-FC219A5F1AD5}" destId="{79218D3E-2E44-40EF-9957-C9BD939F1E32}" srcOrd="0" destOrd="0" presId="urn:microsoft.com/office/officeart/2005/8/layout/vList2"/>
    <dgm:cxn modelId="{C245D2D4-B39E-4C60-94B7-E646C918C572}" type="presOf" srcId="{B715025B-4282-492C-8AFC-104A8D8A47F8}" destId="{0D209DBC-1F45-4F4E-9CEE-B85E97363457}" srcOrd="0" destOrd="0" presId="urn:microsoft.com/office/officeart/2005/8/layout/vList2"/>
    <dgm:cxn modelId="{6272DB89-DD73-457B-9FA6-97B312886353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Female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Dysthyroid ophthalmopathy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Chronic dacryocystitis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Angle closure glaucoma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Post-JRA uveitis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7A2D36-6FFE-4E44-843F-B86DC048B2FA}" type="presOf" srcId="{33F7AB20-8430-45FA-B978-AD47D406B2E0}" destId="{86E0BF6B-7E47-461D-BEAE-10BAC9EF8BE7}" srcOrd="0" destOrd="0" presId="urn:microsoft.com/office/officeart/2005/8/layout/vList2"/>
    <dgm:cxn modelId="{7A8C8358-2D06-4CB6-BB42-9309BE6157C5}" type="presOf" srcId="{19D8BB44-C9F7-4614-978E-33CC91F4341D}" destId="{2F596476-6332-4A81-8C54-7662A807C78B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457CEB46-6E17-4433-A638-4F6B9D20F39E}" type="presOf" srcId="{CD7B896E-CBD8-4904-958F-E5D9911B3B0B}" destId="{68C4F018-FC8E-4D4D-862D-0CC9F3357D22}" srcOrd="0" destOrd="0" presId="urn:microsoft.com/office/officeart/2005/8/layout/vList2"/>
    <dgm:cxn modelId="{1F0667E7-64CA-4FE9-ABEF-4D9925322396}" type="presOf" srcId="{BF8AE72D-EAA2-4BC8-88EE-05422E2F110C}" destId="{E0FF0414-94D0-47C0-AA3F-A1990878F7A7}" srcOrd="0" destOrd="0" presId="urn:microsoft.com/office/officeart/2005/8/layout/vList2"/>
    <dgm:cxn modelId="{47D9654E-891E-4F45-8EC7-C2366F8D2ADD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05660C02-42EE-4835-BCE2-CCEE5EDCBF98}" type="presOf" srcId="{8CD6A5E7-6EEB-4FC6-8067-3CA265C56827}" destId="{E933B281-A699-41B5-9DFF-B029C7C3723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E28B5F8A-E5A4-44FB-A7DD-3408C873D0A6}" type="presOf" srcId="{E9D53B33-1F2A-410D-9FF1-7AEE8EABE496}" destId="{7BBC9C6C-E71E-4002-A140-F7B7ED612621}" srcOrd="0" destOrd="0" presId="urn:microsoft.com/office/officeart/2005/8/layout/vList2"/>
    <dgm:cxn modelId="{FB8F803E-C15B-41DD-9C1E-DD146F598F9A}" type="presParOf" srcId="{C4414550-D3D7-45C2-A0A9-11BA393FA038}" destId="{2F596476-6332-4A81-8C54-7662A807C78B}" srcOrd="0" destOrd="0" presId="urn:microsoft.com/office/officeart/2005/8/layout/vList2"/>
    <dgm:cxn modelId="{22F7E9BB-93BA-4793-BC40-6D86B607E45E}" type="presParOf" srcId="{C4414550-D3D7-45C2-A0A9-11BA393FA038}" destId="{D7BF51EF-C7CA-47AC-9B7A-414244853DBC}" srcOrd="1" destOrd="0" presId="urn:microsoft.com/office/officeart/2005/8/layout/vList2"/>
    <dgm:cxn modelId="{8197980C-37E3-4168-8D5E-961C7C70C384}" type="presParOf" srcId="{C4414550-D3D7-45C2-A0A9-11BA393FA038}" destId="{E933B281-A699-41B5-9DFF-B029C7C37231}" srcOrd="2" destOrd="0" presId="urn:microsoft.com/office/officeart/2005/8/layout/vList2"/>
    <dgm:cxn modelId="{90B19086-7B61-4DCC-9632-04161D85E7D8}" type="presParOf" srcId="{C4414550-D3D7-45C2-A0A9-11BA393FA038}" destId="{217E7A40-47A4-4E60-8F5C-EC7EBF08E66A}" srcOrd="3" destOrd="0" presId="urn:microsoft.com/office/officeart/2005/8/layout/vList2"/>
    <dgm:cxn modelId="{2515D985-8B3D-42A8-9D09-5820F3AFA431}" type="presParOf" srcId="{C4414550-D3D7-45C2-A0A9-11BA393FA038}" destId="{E0FF0414-94D0-47C0-AA3F-A1990878F7A7}" srcOrd="4" destOrd="0" presId="urn:microsoft.com/office/officeart/2005/8/layout/vList2"/>
    <dgm:cxn modelId="{8E209F36-16B1-4B2A-807A-7971340DE754}" type="presParOf" srcId="{C4414550-D3D7-45C2-A0A9-11BA393FA038}" destId="{BC6DF6BF-C247-4578-A828-38931F2DD1D1}" srcOrd="5" destOrd="0" presId="urn:microsoft.com/office/officeart/2005/8/layout/vList2"/>
    <dgm:cxn modelId="{372EEB02-BDE8-4E64-8B36-0DD38525E8B7}" type="presParOf" srcId="{C4414550-D3D7-45C2-A0A9-11BA393FA038}" destId="{68C4F018-FC8E-4D4D-862D-0CC9F3357D22}" srcOrd="6" destOrd="0" presId="urn:microsoft.com/office/officeart/2005/8/layout/vList2"/>
    <dgm:cxn modelId="{0C4B2DB9-348A-41BE-8A5D-6BC363721FEC}" type="presParOf" srcId="{C4414550-D3D7-45C2-A0A9-11BA393FA038}" destId="{A43F0800-91A5-41A2-8BC7-E5292DCA44B9}" srcOrd="7" destOrd="0" presId="urn:microsoft.com/office/officeart/2005/8/layout/vList2"/>
    <dgm:cxn modelId="{F9F09172-A647-43C2-928B-9602B6388F42}" type="presParOf" srcId="{C4414550-D3D7-45C2-A0A9-11BA393FA038}" destId="{7BBC9C6C-E71E-4002-A140-F7B7ED612621}" srcOrd="8" destOrd="0" presId="urn:microsoft.com/office/officeart/2005/8/layout/vList2"/>
    <dgm:cxn modelId="{196F1C29-0B54-4AC3-9772-314056769240}" type="presParOf" srcId="{C4414550-D3D7-45C2-A0A9-11BA393FA038}" destId="{3D500C59-1DA6-4150-87D7-9466E6FA8517}" srcOrd="9" destOrd="0" presId="urn:microsoft.com/office/officeart/2005/8/layout/vList2"/>
    <dgm:cxn modelId="{3829FB16-B94C-4A67-A671-F2485473CC67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Patient particulars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279DF-926C-42B6-92BC-554E54CC5955}" type="presOf" srcId="{AD0CE4A2-238C-4E62-AC5D-96D13BEC9DC7}" destId="{E00FAB33-7FF1-4730-ADCF-FD7C5110A9B7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70AD7771-D365-4DA1-AC93-F1D3F9EAC859}" type="presOf" srcId="{46170CAF-A9E3-4808-B7CE-07AC610A942A}" destId="{43971734-87AC-4230-B579-7693704D515F}" srcOrd="0" destOrd="0" presId="urn:microsoft.com/office/officeart/2005/8/layout/vList2"/>
    <dgm:cxn modelId="{0C915F5D-0054-49AC-9BE4-B20D54E89A41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Male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Eale’s disease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Central serous retinopathy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Coat’s disease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Lacrimal tumours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8E160-4105-44F4-8890-9C196CF89456}" type="presOf" srcId="{19D8BB44-C9F7-4614-978E-33CC91F4341D}" destId="{2F596476-6332-4A81-8C54-7662A807C78B}" srcOrd="0" destOrd="0" presId="urn:microsoft.com/office/officeart/2005/8/layout/vList2"/>
    <dgm:cxn modelId="{E1A3F811-5A20-420C-9492-96E9D7BF589E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29DF2D4-42CB-4DA6-948D-7E9D21E79D5F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7EE1BDE4-98BA-4A80-8FF6-57FD32B63BBB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07C44C3-9343-4024-A76A-760B590B3E93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B3F3311A-D4BB-4602-86CB-FEB4F6F6ADE3}" type="presOf" srcId="{E9D53B33-1F2A-410D-9FF1-7AEE8EABE496}" destId="{7BBC9C6C-E71E-4002-A140-F7B7ED61262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F82ECDD0-3EC6-4A0A-B688-DF7F8860FBCF}" type="presOf" srcId="{8CD6A5E7-6EEB-4FC6-8067-3CA265C56827}" destId="{E933B281-A699-41B5-9DFF-B029C7C37231}" srcOrd="0" destOrd="0" presId="urn:microsoft.com/office/officeart/2005/8/layout/vList2"/>
    <dgm:cxn modelId="{A6EAF82B-667D-46CB-B2E9-50DA6395004C}" type="presParOf" srcId="{C4414550-D3D7-45C2-A0A9-11BA393FA038}" destId="{2F596476-6332-4A81-8C54-7662A807C78B}" srcOrd="0" destOrd="0" presId="urn:microsoft.com/office/officeart/2005/8/layout/vList2"/>
    <dgm:cxn modelId="{A93ACBD8-808B-401A-96D4-9CF15EBC37FE}" type="presParOf" srcId="{C4414550-D3D7-45C2-A0A9-11BA393FA038}" destId="{D7BF51EF-C7CA-47AC-9B7A-414244853DBC}" srcOrd="1" destOrd="0" presId="urn:microsoft.com/office/officeart/2005/8/layout/vList2"/>
    <dgm:cxn modelId="{CDE9AECA-0ECF-4952-BF04-E14EDE73B990}" type="presParOf" srcId="{C4414550-D3D7-45C2-A0A9-11BA393FA038}" destId="{E933B281-A699-41B5-9DFF-B029C7C37231}" srcOrd="2" destOrd="0" presId="urn:microsoft.com/office/officeart/2005/8/layout/vList2"/>
    <dgm:cxn modelId="{A0FC937B-9FAD-400C-A5F6-5852E59323A0}" type="presParOf" srcId="{C4414550-D3D7-45C2-A0A9-11BA393FA038}" destId="{217E7A40-47A4-4E60-8F5C-EC7EBF08E66A}" srcOrd="3" destOrd="0" presId="urn:microsoft.com/office/officeart/2005/8/layout/vList2"/>
    <dgm:cxn modelId="{6BE6CDE4-2AE5-40D0-9939-56983DD1D2F9}" type="presParOf" srcId="{C4414550-D3D7-45C2-A0A9-11BA393FA038}" destId="{E0FF0414-94D0-47C0-AA3F-A1990878F7A7}" srcOrd="4" destOrd="0" presId="urn:microsoft.com/office/officeart/2005/8/layout/vList2"/>
    <dgm:cxn modelId="{953ADF8F-321A-4A51-87E6-FC1EDD7FFCFD}" type="presParOf" srcId="{C4414550-D3D7-45C2-A0A9-11BA393FA038}" destId="{BC6DF6BF-C247-4578-A828-38931F2DD1D1}" srcOrd="5" destOrd="0" presId="urn:microsoft.com/office/officeart/2005/8/layout/vList2"/>
    <dgm:cxn modelId="{49EB1A65-6734-4CE1-A555-20942203C771}" type="presParOf" srcId="{C4414550-D3D7-45C2-A0A9-11BA393FA038}" destId="{68C4F018-FC8E-4D4D-862D-0CC9F3357D22}" srcOrd="6" destOrd="0" presId="urn:microsoft.com/office/officeart/2005/8/layout/vList2"/>
    <dgm:cxn modelId="{5660C5D7-EBAB-4566-80BB-7FC00A6D30BF}" type="presParOf" srcId="{C4414550-D3D7-45C2-A0A9-11BA393FA038}" destId="{A43F0800-91A5-41A2-8BC7-E5292DCA44B9}" srcOrd="7" destOrd="0" presId="urn:microsoft.com/office/officeart/2005/8/layout/vList2"/>
    <dgm:cxn modelId="{EBC1E8D6-6DAA-4A7F-B78A-338EBDFD636F}" type="presParOf" srcId="{C4414550-D3D7-45C2-A0A9-11BA393FA038}" destId="{7BBC9C6C-E71E-4002-A140-F7B7ED612621}" srcOrd="8" destOrd="0" presId="urn:microsoft.com/office/officeart/2005/8/layout/vList2"/>
    <dgm:cxn modelId="{AAE2456B-231C-4202-8C45-9ACA43F4B3DC}" type="presParOf" srcId="{C4414550-D3D7-45C2-A0A9-11BA393FA038}" destId="{3D500C59-1DA6-4150-87D7-9466E6FA8517}" srcOrd="9" destOrd="0" presId="urn:microsoft.com/office/officeart/2005/8/layout/vList2"/>
    <dgm:cxn modelId="{45AF778E-CB18-4FD2-810C-D38B4B9435C7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Patient particulars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19755-1276-4604-A2EC-849E5055B489}" type="presOf" srcId="{AD0CE4A2-238C-4E62-AC5D-96D13BEC9DC7}" destId="{E00FAB33-7FF1-4730-ADCF-FD7C5110A9B7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75B4EB08-A9D0-4B15-A142-3A689258FB78}" type="presOf" srcId="{46170CAF-A9E3-4808-B7CE-07AC610A942A}" destId="{43971734-87AC-4230-B579-7693704D515F}" srcOrd="0" destOrd="0" presId="urn:microsoft.com/office/officeart/2005/8/layout/vList2"/>
    <dgm:cxn modelId="{6CE7EAB0-51A5-484D-A0D9-370D6444773F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51B20-BDED-4306-B8D6-756835D948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EEF8C-C143-4382-AFE2-84F11F111342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6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Chairperson : Prof. Gautam Bhaduri</a:t>
          </a:r>
        </a:p>
        <a:p>
          <a:pPr algn="ctr" rtl="0"/>
          <a:r>
            <a: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Speaker : Kumar Saurabh</a:t>
          </a:r>
          <a:endParaRPr lang="en-US" sz="3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DAF1C6-EA7B-4B9C-BC23-8285889FA697}" type="parTrans" cxnId="{15406660-8ACB-434C-B5FF-87258CEBDD7E}">
      <dgm:prSet/>
      <dgm:spPr/>
      <dgm:t>
        <a:bodyPr/>
        <a:lstStyle/>
        <a:p>
          <a:endParaRPr lang="en-US"/>
        </a:p>
      </dgm:t>
    </dgm:pt>
    <dgm:pt modelId="{465AADD9-E162-40C1-B642-BE35434FF023}" type="sibTrans" cxnId="{15406660-8ACB-434C-B5FF-87258CEBDD7E}">
      <dgm:prSet/>
      <dgm:spPr/>
      <dgm:t>
        <a:bodyPr/>
        <a:lstStyle/>
        <a:p>
          <a:endParaRPr lang="en-US"/>
        </a:p>
      </dgm:t>
    </dgm:pt>
    <dgm:pt modelId="{78198411-1657-4CEA-819A-9518FDD4E8A3}" type="pres">
      <dgm:prSet presAssocID="{2BC51B20-BDED-4306-B8D6-756835D948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D85C7-7D24-4F75-BA71-0BBC42637D76}" type="pres">
      <dgm:prSet presAssocID="{C45EEF8C-C143-4382-AFE2-84F11F111342}" presName="parentText" presStyleLbl="node1" presStyleIdx="0" presStyleCnt="1" custScaleY="124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01732-84AC-4EB4-B82F-49E828C65F2B}" type="presOf" srcId="{2BC51B20-BDED-4306-B8D6-756835D94834}" destId="{78198411-1657-4CEA-819A-9518FDD4E8A3}" srcOrd="0" destOrd="0" presId="urn:microsoft.com/office/officeart/2005/8/layout/vList2"/>
    <dgm:cxn modelId="{15406660-8ACB-434C-B5FF-87258CEBDD7E}" srcId="{2BC51B20-BDED-4306-B8D6-756835D94834}" destId="{C45EEF8C-C143-4382-AFE2-84F11F111342}" srcOrd="0" destOrd="0" parTransId="{0EDAF1C6-EA7B-4B9C-BC23-8285889FA697}" sibTransId="{465AADD9-E162-40C1-B642-BE35434FF023}"/>
    <dgm:cxn modelId="{C51AED34-D7B9-4B9D-8475-9B3378BEA470}" type="presOf" srcId="{C45EEF8C-C143-4382-AFE2-84F11F111342}" destId="{F20D85C7-7D24-4F75-BA71-0BBC42637D76}" srcOrd="0" destOrd="0" presId="urn:microsoft.com/office/officeart/2005/8/layout/vList2"/>
    <dgm:cxn modelId="{49AB7CE5-9CB9-42A6-BB9B-1969DE25D2C3}" type="presParOf" srcId="{78198411-1657-4CEA-819A-9518FDD4E8A3}" destId="{F20D85C7-7D24-4F75-BA71-0BBC42637D76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Religion and race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 custScaleY="161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2DF5A-ABFD-46BE-822F-95D19E546370}" type="presOf" srcId="{9206EFD2-74EF-41B8-B824-FC219A5F1AD5}" destId="{79218D3E-2E44-40EF-9957-C9BD939F1E32}" srcOrd="0" destOrd="0" presId="urn:microsoft.com/office/officeart/2005/8/layout/vList2"/>
    <dgm:cxn modelId="{861FAD98-06E8-41EB-8B1E-A737AD565DE3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C4EB6B01-F816-4CA8-8DCF-0613BC95B64B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Congenital anomalies in Muslims and Parsi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Trachoma in north Indians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Vitamin A deficiency in under privileged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3B281-A699-41B5-9DFF-B029C7C37231}" type="pres">
      <dgm:prSet presAssocID="{8CD6A5E7-6EEB-4FC6-8067-3CA265C568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20E13-F3D2-416C-902D-1E84619E34A9}" type="presOf" srcId="{E9D53B33-1F2A-410D-9FF1-7AEE8EABE496}" destId="{7BBC9C6C-E71E-4002-A140-F7B7ED612621}" srcOrd="0" destOrd="0" presId="urn:microsoft.com/office/officeart/2005/8/layout/vList2"/>
    <dgm:cxn modelId="{DB00E925-4BD9-4F60-B835-C16641E1ED33}" srcId="{9C99FE7C-453C-403A-9868-C5AFE503F2F7}" destId="{CD7B896E-CBD8-4904-958F-E5D9911B3B0B}" srcOrd="2" destOrd="0" parTransId="{4D6694A4-57F4-4825-9F66-5E43F92F33D3}" sibTransId="{B2A54AF0-5B41-43C5-AD5F-0451F3B03ABF}"/>
    <dgm:cxn modelId="{6B6CB00B-8D0F-480E-BBBD-2E19DC54B9DD}" srcId="{9C99FE7C-453C-403A-9868-C5AFE503F2F7}" destId="{8CD6A5E7-6EEB-4FC6-8067-3CA265C56827}" srcOrd="0" destOrd="0" parTransId="{0F885D6F-0BFB-4BA0-98AD-7147AC090209}" sibTransId="{A95B678B-3577-4774-B607-BC6527166083}"/>
    <dgm:cxn modelId="{0B56E237-F6A3-4171-9145-EBE26654257A}" type="presOf" srcId="{9C99FE7C-453C-403A-9868-C5AFE503F2F7}" destId="{C4414550-D3D7-45C2-A0A9-11BA393FA038}" srcOrd="0" destOrd="0" presId="urn:microsoft.com/office/officeart/2005/8/layout/vList2"/>
    <dgm:cxn modelId="{5D00DD7E-D4FB-4896-B482-EC0DD2E7907A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1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3" destOrd="0" parTransId="{35851CE6-F4B7-41C2-8AAF-BB3982FC2A90}" sibTransId="{ED959435-BB18-4108-A0D3-31C12E400EDD}"/>
    <dgm:cxn modelId="{DB6EDD72-3993-47F1-86CC-3E53C12F225E}" type="presOf" srcId="{8CD6A5E7-6EEB-4FC6-8067-3CA265C56827}" destId="{E933B281-A699-41B5-9DFF-B029C7C37231}" srcOrd="0" destOrd="0" presId="urn:microsoft.com/office/officeart/2005/8/layout/vList2"/>
    <dgm:cxn modelId="{959C1CA9-5674-420B-8324-B1C543C19ADE}" type="presOf" srcId="{BF8AE72D-EAA2-4BC8-88EE-05422E2F110C}" destId="{E0FF0414-94D0-47C0-AA3F-A1990878F7A7}" srcOrd="0" destOrd="0" presId="urn:microsoft.com/office/officeart/2005/8/layout/vList2"/>
    <dgm:cxn modelId="{3F392EEB-A4F7-4A19-9681-A4A7C2CC3488}" type="presParOf" srcId="{C4414550-D3D7-45C2-A0A9-11BA393FA038}" destId="{E933B281-A699-41B5-9DFF-B029C7C37231}" srcOrd="0" destOrd="0" presId="urn:microsoft.com/office/officeart/2005/8/layout/vList2"/>
    <dgm:cxn modelId="{2C2DECCA-4F66-45D0-B097-DE66DCE87262}" type="presParOf" srcId="{C4414550-D3D7-45C2-A0A9-11BA393FA038}" destId="{217E7A40-47A4-4E60-8F5C-EC7EBF08E66A}" srcOrd="1" destOrd="0" presId="urn:microsoft.com/office/officeart/2005/8/layout/vList2"/>
    <dgm:cxn modelId="{E031833C-A327-4C0B-B844-28CBD953F27B}" type="presParOf" srcId="{C4414550-D3D7-45C2-A0A9-11BA393FA038}" destId="{E0FF0414-94D0-47C0-AA3F-A1990878F7A7}" srcOrd="2" destOrd="0" presId="urn:microsoft.com/office/officeart/2005/8/layout/vList2"/>
    <dgm:cxn modelId="{613C0DB0-388C-447A-B90E-39BD02BFD0AE}" type="presParOf" srcId="{C4414550-D3D7-45C2-A0A9-11BA393FA038}" destId="{BC6DF6BF-C247-4578-A828-38931F2DD1D1}" srcOrd="3" destOrd="0" presId="urn:microsoft.com/office/officeart/2005/8/layout/vList2"/>
    <dgm:cxn modelId="{60E1ACAA-D38D-4D05-83B2-57438CF3789F}" type="presParOf" srcId="{C4414550-D3D7-45C2-A0A9-11BA393FA038}" destId="{68C4F018-FC8E-4D4D-862D-0CC9F3357D22}" srcOrd="4" destOrd="0" presId="urn:microsoft.com/office/officeart/2005/8/layout/vList2"/>
    <dgm:cxn modelId="{F0CD780F-BCE1-4585-A89C-D69558940F92}" type="presParOf" srcId="{C4414550-D3D7-45C2-A0A9-11BA393FA038}" destId="{A43F0800-91A5-41A2-8BC7-E5292DCA44B9}" srcOrd="5" destOrd="0" presId="urn:microsoft.com/office/officeart/2005/8/layout/vList2"/>
    <dgm:cxn modelId="{C6393A32-5B86-40EA-9F22-C177A900AD57}" type="presParOf" srcId="{C4414550-D3D7-45C2-A0A9-11BA393FA038}" destId="{7BBC9C6C-E71E-4002-A140-F7B7ED612621}" srcOrd="6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Occupation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 custScaleY="161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FAE62-A21F-404E-A7A9-4B93A7444980}" type="presOf" srcId="{9206EFD2-74EF-41B8-B824-FC219A5F1AD5}" destId="{79218D3E-2E44-40EF-9957-C9BD939F1E32}" srcOrd="0" destOrd="0" presId="urn:microsoft.com/office/officeart/2005/8/layout/vList2"/>
    <dgm:cxn modelId="{E16E04C1-5E72-4F19-878C-1632D2AC6D00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C949D31B-BFBB-4B51-9506-2355BF57155F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Fungal infection in farmers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Dry eye in computer operators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Cataracts in hot furnace workers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3B281-A699-41B5-9DFF-B029C7C37231}" type="pres">
      <dgm:prSet presAssocID="{8CD6A5E7-6EEB-4FC6-8067-3CA265C568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3" presStyleCnt="4" custLinFactNeighborX="3774" custLinFactNeighborY="378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06741-1742-44A4-BF4F-2C0911ABFBA3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2" destOrd="0" parTransId="{4D6694A4-57F4-4825-9F66-5E43F92F33D3}" sibTransId="{B2A54AF0-5B41-43C5-AD5F-0451F3B03ABF}"/>
    <dgm:cxn modelId="{2DDCDE7A-D24A-4351-9BB0-CF70ABB11133}" type="presOf" srcId="{9C99FE7C-453C-403A-9868-C5AFE503F2F7}" destId="{C4414550-D3D7-45C2-A0A9-11BA393FA038}" srcOrd="0" destOrd="0" presId="urn:microsoft.com/office/officeart/2005/8/layout/vList2"/>
    <dgm:cxn modelId="{6B6CB00B-8D0F-480E-BBBD-2E19DC54B9DD}" srcId="{9C99FE7C-453C-403A-9868-C5AFE503F2F7}" destId="{8CD6A5E7-6EEB-4FC6-8067-3CA265C56827}" srcOrd="0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1" destOrd="0" parTransId="{C77FAA9C-66C1-48DA-9C5A-789E56B36EC7}" sibTransId="{AA7DFC92-9519-42DE-97DC-B022F370AB20}"/>
    <dgm:cxn modelId="{E10AAFF7-EA72-4CA8-90E4-0B299EF26210}" type="presOf" srcId="{CD7B896E-CBD8-4904-958F-E5D9911B3B0B}" destId="{68C4F018-FC8E-4D4D-862D-0CC9F3357D22}" srcOrd="0" destOrd="0" presId="urn:microsoft.com/office/officeart/2005/8/layout/vList2"/>
    <dgm:cxn modelId="{F1D3AB9F-082C-48E0-A3DF-08238C0318EA}" srcId="{9C99FE7C-453C-403A-9868-C5AFE503F2F7}" destId="{E9D53B33-1F2A-410D-9FF1-7AEE8EABE496}" srcOrd="3" destOrd="0" parTransId="{35851CE6-F4B7-41C2-8AAF-BB3982FC2A90}" sibTransId="{ED959435-BB18-4108-A0D3-31C12E400EDD}"/>
    <dgm:cxn modelId="{5C033F7D-C56B-455E-AE51-EDFA78C3392B}" type="presOf" srcId="{8CD6A5E7-6EEB-4FC6-8067-3CA265C56827}" destId="{E933B281-A699-41B5-9DFF-B029C7C37231}" srcOrd="0" destOrd="0" presId="urn:microsoft.com/office/officeart/2005/8/layout/vList2"/>
    <dgm:cxn modelId="{43F5E288-1AB3-4FC8-B030-769D1D9FF8BF}" type="presOf" srcId="{E9D53B33-1F2A-410D-9FF1-7AEE8EABE496}" destId="{7BBC9C6C-E71E-4002-A140-F7B7ED612621}" srcOrd="0" destOrd="0" presId="urn:microsoft.com/office/officeart/2005/8/layout/vList2"/>
    <dgm:cxn modelId="{EE865FBC-55F8-4326-8877-64D2CC3E92FB}" type="presParOf" srcId="{C4414550-D3D7-45C2-A0A9-11BA393FA038}" destId="{E933B281-A699-41B5-9DFF-B029C7C37231}" srcOrd="0" destOrd="0" presId="urn:microsoft.com/office/officeart/2005/8/layout/vList2"/>
    <dgm:cxn modelId="{94AC9E84-3B55-46C6-A084-15D109312327}" type="presParOf" srcId="{C4414550-D3D7-45C2-A0A9-11BA393FA038}" destId="{217E7A40-47A4-4E60-8F5C-EC7EBF08E66A}" srcOrd="1" destOrd="0" presId="urn:microsoft.com/office/officeart/2005/8/layout/vList2"/>
    <dgm:cxn modelId="{09E23479-EDF4-4CCD-A01C-6667E9EC0CD0}" type="presParOf" srcId="{C4414550-D3D7-45C2-A0A9-11BA393FA038}" destId="{E0FF0414-94D0-47C0-AA3F-A1990878F7A7}" srcOrd="2" destOrd="0" presId="urn:microsoft.com/office/officeart/2005/8/layout/vList2"/>
    <dgm:cxn modelId="{AB2C6BA0-69AB-4DFF-8141-2812825C60B0}" type="presParOf" srcId="{C4414550-D3D7-45C2-A0A9-11BA393FA038}" destId="{BC6DF6BF-C247-4578-A828-38931F2DD1D1}" srcOrd="3" destOrd="0" presId="urn:microsoft.com/office/officeart/2005/8/layout/vList2"/>
    <dgm:cxn modelId="{8F6391CA-0E4B-439B-81BB-F93EE3038451}" type="presParOf" srcId="{C4414550-D3D7-45C2-A0A9-11BA393FA038}" destId="{68C4F018-FC8E-4D4D-862D-0CC9F3357D22}" srcOrd="4" destOrd="0" presId="urn:microsoft.com/office/officeart/2005/8/layout/vList2"/>
    <dgm:cxn modelId="{F28BDE74-DE3F-4DEA-A88B-A266C4872991}" type="presParOf" srcId="{C4414550-D3D7-45C2-A0A9-11BA393FA038}" destId="{A43F0800-91A5-41A2-8BC7-E5292DCA44B9}" srcOrd="5" destOrd="0" presId="urn:microsoft.com/office/officeart/2005/8/layout/vList2"/>
    <dgm:cxn modelId="{A22D56DB-FEEB-4454-A2BB-FEE3C543333A}" type="presParOf" srcId="{C4414550-D3D7-45C2-A0A9-11BA393FA038}" destId="{7BBC9C6C-E71E-4002-A140-F7B7ED612621}" srcOrd="6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8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Presenting complaint</a:t>
          </a:r>
          <a:endParaRPr lang="en-US" sz="48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9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ABB3BA89-082C-4653-917A-4083F3B078CA}" type="presOf" srcId="{AD0CE4A2-238C-4E62-AC5D-96D13BEC9DC7}" destId="{E00FAB33-7FF1-4730-ADCF-FD7C5110A9B7}" srcOrd="0" destOrd="0" presId="urn:microsoft.com/office/officeart/2005/8/layout/vList2"/>
    <dgm:cxn modelId="{02CCC0DD-4E29-463F-97A2-055D89164E98}" type="presOf" srcId="{46170CAF-A9E3-4808-B7CE-07AC610A942A}" destId="{43971734-87AC-4230-B579-7693704D515F}" srcOrd="0" destOrd="0" presId="urn:microsoft.com/office/officeart/2005/8/layout/vList2"/>
    <dgm:cxn modelId="{8CF0FD53-7A33-426B-924E-8ABDC8B3DC7A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Visual complaint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1EC456-FFA5-4E33-A145-E8FF6AA41583}" type="presOf" srcId="{AD0CE4A2-238C-4E62-AC5D-96D13BEC9DC7}" destId="{E00FAB33-7FF1-4730-ADCF-FD7C5110A9B7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EAC3A0A3-163D-4A42-944A-159F87B683D8}" type="presOf" srcId="{46170CAF-A9E3-4808-B7CE-07AC610A942A}" destId="{43971734-87AC-4230-B579-7693704D515F}" srcOrd="0" destOrd="0" presId="urn:microsoft.com/office/officeart/2005/8/layout/vList2"/>
    <dgm:cxn modelId="{D314D64A-84EF-499C-899A-498DFFD9F493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87CD9-DFFC-408E-8254-512686CAB462}" type="presOf" srcId="{9206EFD2-74EF-41B8-B824-FC219A5F1AD5}" destId="{79218D3E-2E44-40EF-9957-C9BD939F1E32}" srcOrd="0" destOrd="0" presId="urn:microsoft.com/office/officeart/2005/8/layout/vList2"/>
    <dgm:cxn modelId="{38E22488-8A21-42CF-B17B-38E70D6FFFAA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56A0A97B-4CD1-4BF1-85E4-6BDF03AC245B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Unilateral or bilateral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Duration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Mode of onset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Diurnal variation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Pain or without pain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A3415-CB27-4AF4-A854-A9A85C4544C1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AC244D49-6839-4113-AADA-520ABAF45615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FA774073-30C4-47D3-A153-412ADF0182F2}" type="presOf" srcId="{8CD6A5E7-6EEB-4FC6-8067-3CA265C56827}" destId="{E933B281-A699-41B5-9DFF-B029C7C37231}" srcOrd="0" destOrd="0" presId="urn:microsoft.com/office/officeart/2005/8/layout/vList2"/>
    <dgm:cxn modelId="{8C752A2B-4470-45FD-9A66-469B73864A7A}" type="presOf" srcId="{BF8AE72D-EAA2-4BC8-88EE-05422E2F110C}" destId="{E0FF0414-94D0-47C0-AA3F-A1990878F7A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365C1539-F5AC-4182-BA76-A10E89A70738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866F722-0F03-411A-97A2-F9FC1E986CCB}" type="presOf" srcId="{9C99FE7C-453C-403A-9868-C5AFE503F2F7}" destId="{C4414550-D3D7-45C2-A0A9-11BA393FA038}" srcOrd="0" destOrd="0" presId="urn:microsoft.com/office/officeart/2005/8/layout/vList2"/>
    <dgm:cxn modelId="{3FF34203-328A-421E-A5D4-AC2DF245AA1E}" type="presOf" srcId="{19D8BB44-C9F7-4614-978E-33CC91F4341D}" destId="{2F596476-6332-4A81-8C54-7662A807C78B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4D339B8F-1529-4CC6-8E2A-B2C63585923D}" type="presParOf" srcId="{C4414550-D3D7-45C2-A0A9-11BA393FA038}" destId="{2F596476-6332-4A81-8C54-7662A807C78B}" srcOrd="0" destOrd="0" presId="urn:microsoft.com/office/officeart/2005/8/layout/vList2"/>
    <dgm:cxn modelId="{43A86A50-3990-43F6-9503-3504F526FDFD}" type="presParOf" srcId="{C4414550-D3D7-45C2-A0A9-11BA393FA038}" destId="{D7BF51EF-C7CA-47AC-9B7A-414244853DBC}" srcOrd="1" destOrd="0" presId="urn:microsoft.com/office/officeart/2005/8/layout/vList2"/>
    <dgm:cxn modelId="{C589293A-9F48-4428-8410-2BFCDADF85B6}" type="presParOf" srcId="{C4414550-D3D7-45C2-A0A9-11BA393FA038}" destId="{E933B281-A699-41B5-9DFF-B029C7C37231}" srcOrd="2" destOrd="0" presId="urn:microsoft.com/office/officeart/2005/8/layout/vList2"/>
    <dgm:cxn modelId="{138D0530-CBD4-4BEE-99CA-46075DC2A232}" type="presParOf" srcId="{C4414550-D3D7-45C2-A0A9-11BA393FA038}" destId="{217E7A40-47A4-4E60-8F5C-EC7EBF08E66A}" srcOrd="3" destOrd="0" presId="urn:microsoft.com/office/officeart/2005/8/layout/vList2"/>
    <dgm:cxn modelId="{1C2ED93E-2CC1-4527-817A-CDCBD80785AE}" type="presParOf" srcId="{C4414550-D3D7-45C2-A0A9-11BA393FA038}" destId="{E0FF0414-94D0-47C0-AA3F-A1990878F7A7}" srcOrd="4" destOrd="0" presId="urn:microsoft.com/office/officeart/2005/8/layout/vList2"/>
    <dgm:cxn modelId="{86922F6A-4250-4625-B6AC-18E52B547502}" type="presParOf" srcId="{C4414550-D3D7-45C2-A0A9-11BA393FA038}" destId="{BC6DF6BF-C247-4578-A828-38931F2DD1D1}" srcOrd="5" destOrd="0" presId="urn:microsoft.com/office/officeart/2005/8/layout/vList2"/>
    <dgm:cxn modelId="{4D631289-F64C-49AF-9411-0549D90B9732}" type="presParOf" srcId="{C4414550-D3D7-45C2-A0A9-11BA393FA038}" destId="{68C4F018-FC8E-4D4D-862D-0CC9F3357D22}" srcOrd="6" destOrd="0" presId="urn:microsoft.com/office/officeart/2005/8/layout/vList2"/>
    <dgm:cxn modelId="{E37DB635-4136-4927-AE0A-EC3984BC0D61}" type="presParOf" srcId="{C4414550-D3D7-45C2-A0A9-11BA393FA038}" destId="{A43F0800-91A5-41A2-8BC7-E5292DCA44B9}" srcOrd="7" destOrd="0" presId="urn:microsoft.com/office/officeart/2005/8/layout/vList2"/>
    <dgm:cxn modelId="{80A1BD5C-9F7A-4F5C-9AC4-F6E94B59E56C}" type="presParOf" srcId="{C4414550-D3D7-45C2-A0A9-11BA393FA038}" destId="{7BBC9C6C-E71E-4002-A140-F7B7ED612621}" srcOrd="8" destOrd="0" presId="urn:microsoft.com/office/officeart/2005/8/layout/vList2"/>
    <dgm:cxn modelId="{7AA7EA90-35A3-4C3D-9D64-BFBCA1BC2C7E}" type="presParOf" srcId="{C4414550-D3D7-45C2-A0A9-11BA393FA038}" destId="{3D500C59-1DA6-4150-87D7-9466E6FA8517}" srcOrd="9" destOrd="0" presId="urn:microsoft.com/office/officeart/2005/8/layout/vList2"/>
    <dgm:cxn modelId="{FDBDC5C4-653F-4848-B92F-92D4A7147513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Distortion of images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coloured halos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use of glasses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trauma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F01FC-E660-4B00-B9E7-C0433D416787}" type="presOf" srcId="{9C99FE7C-453C-403A-9868-C5AFE503F2F7}" destId="{C4414550-D3D7-45C2-A0A9-11BA393FA038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B2718B6F-51FE-403F-BCB8-D04BE6C6BB54}" type="presOf" srcId="{19D8BB44-C9F7-4614-978E-33CC91F4341D}" destId="{2F596476-6332-4A81-8C54-7662A807C78B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8A54527-A00C-4819-AFA2-4C1A990B6C0D}" type="presOf" srcId="{CD7B896E-CBD8-4904-958F-E5D9911B3B0B}" destId="{68C4F018-FC8E-4D4D-862D-0CC9F3357D22}" srcOrd="0" destOrd="0" presId="urn:microsoft.com/office/officeart/2005/8/layout/vList2"/>
    <dgm:cxn modelId="{898B0410-A276-4C7B-BF4B-DB74CC6B12D2}" type="presOf" srcId="{8CD6A5E7-6EEB-4FC6-8067-3CA265C56827}" destId="{E933B281-A699-41B5-9DFF-B029C7C37231}" srcOrd="0" destOrd="0" presId="urn:microsoft.com/office/officeart/2005/8/layout/vList2"/>
    <dgm:cxn modelId="{1FB1CB4E-E122-46F2-8510-E40426A57AFB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8EF27EFA-3A7E-4320-8CD7-42E9F93BCB8C}" type="presOf" srcId="{BF8AE72D-EAA2-4BC8-88EE-05422E2F110C}" destId="{E0FF0414-94D0-47C0-AA3F-A1990878F7A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6D49837F-011C-4DD8-AC30-4BF762D6543C}" type="presParOf" srcId="{C4414550-D3D7-45C2-A0A9-11BA393FA038}" destId="{2F596476-6332-4A81-8C54-7662A807C78B}" srcOrd="0" destOrd="0" presId="urn:microsoft.com/office/officeart/2005/8/layout/vList2"/>
    <dgm:cxn modelId="{B55B1492-D002-4BE5-B925-013FD07045AB}" type="presParOf" srcId="{C4414550-D3D7-45C2-A0A9-11BA393FA038}" destId="{D7BF51EF-C7CA-47AC-9B7A-414244853DBC}" srcOrd="1" destOrd="0" presId="urn:microsoft.com/office/officeart/2005/8/layout/vList2"/>
    <dgm:cxn modelId="{8102F656-A4FD-44A5-AD08-27EBA7E55DF6}" type="presParOf" srcId="{C4414550-D3D7-45C2-A0A9-11BA393FA038}" destId="{E933B281-A699-41B5-9DFF-B029C7C37231}" srcOrd="2" destOrd="0" presId="urn:microsoft.com/office/officeart/2005/8/layout/vList2"/>
    <dgm:cxn modelId="{E43D5064-62BA-4E2D-8B35-A3E2FA9296D0}" type="presParOf" srcId="{C4414550-D3D7-45C2-A0A9-11BA393FA038}" destId="{217E7A40-47A4-4E60-8F5C-EC7EBF08E66A}" srcOrd="3" destOrd="0" presId="urn:microsoft.com/office/officeart/2005/8/layout/vList2"/>
    <dgm:cxn modelId="{36819742-4C86-4033-9AFE-F45158733D04}" type="presParOf" srcId="{C4414550-D3D7-45C2-A0A9-11BA393FA038}" destId="{E0FF0414-94D0-47C0-AA3F-A1990878F7A7}" srcOrd="4" destOrd="0" presId="urn:microsoft.com/office/officeart/2005/8/layout/vList2"/>
    <dgm:cxn modelId="{5B8E34E7-C747-4049-B03D-B92222121BD8}" type="presParOf" srcId="{C4414550-D3D7-45C2-A0A9-11BA393FA038}" destId="{BC6DF6BF-C247-4578-A828-38931F2DD1D1}" srcOrd="5" destOrd="0" presId="urn:microsoft.com/office/officeart/2005/8/layout/vList2"/>
    <dgm:cxn modelId="{35A359B4-8146-4E38-85DE-1A7B38C675F6}" type="presParOf" srcId="{C4414550-D3D7-45C2-A0A9-11BA393FA038}" destId="{68C4F018-FC8E-4D4D-862D-0CC9F3357D22}" srcOrd="6" destOrd="0" presId="urn:microsoft.com/office/officeart/2005/8/layout/vList2"/>
    <dgm:cxn modelId="{7EE3BED6-28E5-4604-8803-3B2CC90D0675}" type="presParOf" srcId="{C4414550-D3D7-45C2-A0A9-11BA393FA038}" destId="{A43F0800-91A5-41A2-8BC7-E5292DCA44B9}" srcOrd="7" destOrd="0" presId="urn:microsoft.com/office/officeart/2005/8/layout/vList2"/>
    <dgm:cxn modelId="{ECD5CF9D-A6D5-4366-8A8D-B86B68EE1284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40B0D-6AB9-466A-91A0-89CF19DAD476}" type="presOf" srcId="{B715025B-4282-492C-8AFC-104A8D8A47F8}" destId="{0D209DBC-1F45-4F4E-9CEE-B85E97363457}" srcOrd="0" destOrd="0" presId="urn:microsoft.com/office/officeart/2005/8/layout/vList2"/>
    <dgm:cxn modelId="{398EACCB-49E6-4E4B-BBBD-FD4727B74452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A7769185-DD0B-40EF-8C44-9726A43A83D1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Technique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85BE01FF-2EF7-419A-BAFE-5A2522ABA694}" type="presOf" srcId="{AD0CE4A2-238C-4E62-AC5D-96D13BEC9DC7}" destId="{E00FAB33-7FF1-4730-ADCF-FD7C5110A9B7}" srcOrd="0" destOrd="0" presId="urn:microsoft.com/office/officeart/2005/8/layout/vList2"/>
    <dgm:cxn modelId="{DBDBB750-6611-4AEF-8037-E25FCE410D33}" type="presOf" srcId="{46170CAF-A9E3-4808-B7CE-07AC610A942A}" destId="{43971734-87AC-4230-B579-7693704D515F}" srcOrd="0" destOrd="0" presId="urn:microsoft.com/office/officeart/2005/8/layout/vList2"/>
    <dgm:cxn modelId="{F6B7BD84-5ED5-45B3-B343-507DDB5E2CCB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Unilateral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BRVO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CSR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Secondary glaucoma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Unilateral trauma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BE580-A826-415F-88AF-F5A32209F6C8}" type="presOf" srcId="{9C99FE7C-453C-403A-9868-C5AFE503F2F7}" destId="{C4414550-D3D7-45C2-A0A9-11BA393FA038}" srcOrd="0" destOrd="0" presId="urn:microsoft.com/office/officeart/2005/8/layout/vList2"/>
    <dgm:cxn modelId="{C0C7E150-B8EC-4B01-8D32-DA0E570A9DBC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22E0FA4B-D424-4267-8B5A-4C7702772DE9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2E6A161D-F213-4C4F-B3C6-8575DD8C1439}" type="presOf" srcId="{19D8BB44-C9F7-4614-978E-33CC91F4341D}" destId="{2F596476-6332-4A81-8C54-7662A807C78B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CA0C06A5-88CC-4188-B385-B198BC347DD6}" type="presOf" srcId="{8CD6A5E7-6EEB-4FC6-8067-3CA265C56827}" destId="{E933B281-A699-41B5-9DFF-B029C7C37231}" srcOrd="0" destOrd="0" presId="urn:microsoft.com/office/officeart/2005/8/layout/vList2"/>
    <dgm:cxn modelId="{B3C23C71-618C-44EB-8ED6-822F36EA4732}" type="presOf" srcId="{CD7B896E-CBD8-4904-958F-E5D9911B3B0B}" destId="{68C4F018-FC8E-4D4D-862D-0CC9F3357D22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F3612F68-4D0C-4596-9055-208E476507B9}" type="presOf" srcId="{BF8AE72D-EAA2-4BC8-88EE-05422E2F110C}" destId="{E0FF0414-94D0-47C0-AA3F-A1990878F7A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C580AA70-5F9D-494C-981A-30529C0745B5}" type="presParOf" srcId="{C4414550-D3D7-45C2-A0A9-11BA393FA038}" destId="{2F596476-6332-4A81-8C54-7662A807C78B}" srcOrd="0" destOrd="0" presId="urn:microsoft.com/office/officeart/2005/8/layout/vList2"/>
    <dgm:cxn modelId="{0D3A9C13-E48E-44D8-8406-5EDB0A1957B8}" type="presParOf" srcId="{C4414550-D3D7-45C2-A0A9-11BA393FA038}" destId="{D7BF51EF-C7CA-47AC-9B7A-414244853DBC}" srcOrd="1" destOrd="0" presId="urn:microsoft.com/office/officeart/2005/8/layout/vList2"/>
    <dgm:cxn modelId="{55D0BE84-AB8A-4979-A8C3-9031F6F26403}" type="presParOf" srcId="{C4414550-D3D7-45C2-A0A9-11BA393FA038}" destId="{E933B281-A699-41B5-9DFF-B029C7C37231}" srcOrd="2" destOrd="0" presId="urn:microsoft.com/office/officeart/2005/8/layout/vList2"/>
    <dgm:cxn modelId="{EA5D6FD8-549E-436E-B097-E966AD8C0886}" type="presParOf" srcId="{C4414550-D3D7-45C2-A0A9-11BA393FA038}" destId="{217E7A40-47A4-4E60-8F5C-EC7EBF08E66A}" srcOrd="3" destOrd="0" presId="urn:microsoft.com/office/officeart/2005/8/layout/vList2"/>
    <dgm:cxn modelId="{FDD91E64-1DC9-4C00-80ED-4F52BE12CC09}" type="presParOf" srcId="{C4414550-D3D7-45C2-A0A9-11BA393FA038}" destId="{E0FF0414-94D0-47C0-AA3F-A1990878F7A7}" srcOrd="4" destOrd="0" presId="urn:microsoft.com/office/officeart/2005/8/layout/vList2"/>
    <dgm:cxn modelId="{665E0781-0288-44F5-98AE-5CD6FAF69353}" type="presParOf" srcId="{C4414550-D3D7-45C2-A0A9-11BA393FA038}" destId="{BC6DF6BF-C247-4578-A828-38931F2DD1D1}" srcOrd="5" destOrd="0" presId="urn:microsoft.com/office/officeart/2005/8/layout/vList2"/>
    <dgm:cxn modelId="{BB804436-6750-4A55-9112-32CA5BBB92F6}" type="presParOf" srcId="{C4414550-D3D7-45C2-A0A9-11BA393FA038}" destId="{68C4F018-FC8E-4D4D-862D-0CC9F3357D22}" srcOrd="6" destOrd="0" presId="urn:microsoft.com/office/officeart/2005/8/layout/vList2"/>
    <dgm:cxn modelId="{0E6281BC-9948-4DEC-AB33-7D626D8C4181}" type="presParOf" srcId="{C4414550-D3D7-45C2-A0A9-11BA393FA038}" destId="{A43F0800-91A5-41A2-8BC7-E5292DCA44B9}" srcOrd="7" destOrd="0" presId="urn:microsoft.com/office/officeart/2005/8/layout/vList2"/>
    <dgm:cxn modelId="{D662FA32-2122-4475-8925-5A193AE503FC}" type="presParOf" srcId="{C4414550-D3D7-45C2-A0A9-11BA393FA038}" destId="{7BBC9C6C-E71E-4002-A140-F7B7ED612621}" srcOrd="8" destOrd="0" presId="urn:microsoft.com/office/officeart/2005/8/layout/vList2"/>
    <dgm:cxn modelId="{4D502C86-577B-465C-9275-DE2D1691C835}" type="presParOf" srcId="{C4414550-D3D7-45C2-A0A9-11BA393FA038}" destId="{3D500C59-1DA6-4150-87D7-9466E6FA8517}" srcOrd="9" destOrd="0" presId="urn:microsoft.com/office/officeart/2005/8/layout/vList2"/>
    <dgm:cxn modelId="{4BCA82E0-2354-45D3-B40A-32D0EDA31225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Bilateral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Senile cataract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ARMD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Primary glaucoma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Retinal vasculopathy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82120-8B82-4E6F-83F5-0E56CA5660CF}" type="presOf" srcId="{E9D53B33-1F2A-410D-9FF1-7AEE8EABE496}" destId="{7BBC9C6C-E71E-4002-A140-F7B7ED61262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C5AE471-B7DD-40C1-ABF3-3AC7D4629E26}" type="presOf" srcId="{19D8BB44-C9F7-4614-978E-33CC91F4341D}" destId="{2F596476-6332-4A81-8C54-7662A807C78B}" srcOrd="0" destOrd="0" presId="urn:microsoft.com/office/officeart/2005/8/layout/vList2"/>
    <dgm:cxn modelId="{1CB78448-028D-401A-86E8-F3AC720E2683}" type="presOf" srcId="{8CD6A5E7-6EEB-4FC6-8067-3CA265C56827}" destId="{E933B281-A699-41B5-9DFF-B029C7C3723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3918D42E-1919-480C-86C0-A702FAE8D00C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1DF746A2-7AFE-458C-A8A9-B96219EB3F52}" type="presOf" srcId="{CD7B896E-CBD8-4904-958F-E5D9911B3B0B}" destId="{68C4F018-FC8E-4D4D-862D-0CC9F3357D22}" srcOrd="0" destOrd="0" presId="urn:microsoft.com/office/officeart/2005/8/layout/vList2"/>
    <dgm:cxn modelId="{4503AD0E-C9E2-4EE8-BD14-B27801718C5D}" type="presOf" srcId="{BF8AE72D-EAA2-4BC8-88EE-05422E2F110C}" destId="{E0FF0414-94D0-47C0-AA3F-A1990878F7A7}" srcOrd="0" destOrd="0" presId="urn:microsoft.com/office/officeart/2005/8/layout/vList2"/>
    <dgm:cxn modelId="{3B89680E-17FB-4925-A6E9-A1C96CF1AC5B}" type="presOf" srcId="{9C99FE7C-453C-403A-9868-C5AFE503F2F7}" destId="{C4414550-D3D7-45C2-A0A9-11BA393FA038}" srcOrd="0" destOrd="0" presId="urn:microsoft.com/office/officeart/2005/8/layout/vList2"/>
    <dgm:cxn modelId="{666739DA-2578-49A8-84E7-FC6618C57AE5}" type="presParOf" srcId="{C4414550-D3D7-45C2-A0A9-11BA393FA038}" destId="{2F596476-6332-4A81-8C54-7662A807C78B}" srcOrd="0" destOrd="0" presId="urn:microsoft.com/office/officeart/2005/8/layout/vList2"/>
    <dgm:cxn modelId="{B59D2E53-6902-434B-ADA4-5B8B5BFB5E16}" type="presParOf" srcId="{C4414550-D3D7-45C2-A0A9-11BA393FA038}" destId="{D7BF51EF-C7CA-47AC-9B7A-414244853DBC}" srcOrd="1" destOrd="0" presId="urn:microsoft.com/office/officeart/2005/8/layout/vList2"/>
    <dgm:cxn modelId="{4286DC68-D816-41B8-B603-4476507613F6}" type="presParOf" srcId="{C4414550-D3D7-45C2-A0A9-11BA393FA038}" destId="{E933B281-A699-41B5-9DFF-B029C7C37231}" srcOrd="2" destOrd="0" presId="urn:microsoft.com/office/officeart/2005/8/layout/vList2"/>
    <dgm:cxn modelId="{E1CA83E7-74A7-422C-B8F6-1555B32705CF}" type="presParOf" srcId="{C4414550-D3D7-45C2-A0A9-11BA393FA038}" destId="{217E7A40-47A4-4E60-8F5C-EC7EBF08E66A}" srcOrd="3" destOrd="0" presId="urn:microsoft.com/office/officeart/2005/8/layout/vList2"/>
    <dgm:cxn modelId="{B7752B70-312E-415D-A15A-8334581B1764}" type="presParOf" srcId="{C4414550-D3D7-45C2-A0A9-11BA393FA038}" destId="{E0FF0414-94D0-47C0-AA3F-A1990878F7A7}" srcOrd="4" destOrd="0" presId="urn:microsoft.com/office/officeart/2005/8/layout/vList2"/>
    <dgm:cxn modelId="{07553337-5843-4A01-B89A-BFF3BB50378D}" type="presParOf" srcId="{C4414550-D3D7-45C2-A0A9-11BA393FA038}" destId="{BC6DF6BF-C247-4578-A828-38931F2DD1D1}" srcOrd="5" destOrd="0" presId="urn:microsoft.com/office/officeart/2005/8/layout/vList2"/>
    <dgm:cxn modelId="{9337C1EA-3D85-4072-B6E6-677889A7A001}" type="presParOf" srcId="{C4414550-D3D7-45C2-A0A9-11BA393FA038}" destId="{68C4F018-FC8E-4D4D-862D-0CC9F3357D22}" srcOrd="6" destOrd="0" presId="urn:microsoft.com/office/officeart/2005/8/layout/vList2"/>
    <dgm:cxn modelId="{2ED448F3-F3FA-4286-83EC-D36C19F2A628}" type="presParOf" srcId="{C4414550-D3D7-45C2-A0A9-11BA393FA038}" destId="{A43F0800-91A5-41A2-8BC7-E5292DCA44B9}" srcOrd="7" destOrd="0" presId="urn:microsoft.com/office/officeart/2005/8/layout/vList2"/>
    <dgm:cxn modelId="{8FEB7A52-05B8-439B-9F92-B9E01DDC0238}" type="presParOf" srcId="{C4414550-D3D7-45C2-A0A9-11BA393FA038}" destId="{7BBC9C6C-E71E-4002-A140-F7B7ED612621}" srcOrd="8" destOrd="0" presId="urn:microsoft.com/office/officeart/2005/8/layout/vList2"/>
    <dgm:cxn modelId="{232A8694-11B8-4D70-94D8-6E2770DE08A9}" type="presParOf" srcId="{C4414550-D3D7-45C2-A0A9-11BA393FA038}" destId="{3D500C59-1DA6-4150-87D7-9466E6FA8517}" srcOrd="9" destOrd="0" presId="urn:microsoft.com/office/officeart/2005/8/layout/vList2"/>
    <dgm:cxn modelId="{A725ECB4-4917-4D93-87DE-B42BDB44B6E1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Transient 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Amaurosis fugax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Vertebrobasilar artery block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Migraine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278A2514-B81F-4284-B332-0EB5AEE97D9A}" type="presOf" srcId="{8CD6A5E7-6EEB-4FC6-8067-3CA265C56827}" destId="{E933B281-A699-41B5-9DFF-B029C7C37231}" srcOrd="0" destOrd="0" presId="urn:microsoft.com/office/officeart/2005/8/layout/vList2"/>
    <dgm:cxn modelId="{2E4BDEEA-43C6-4612-B57F-1E757ACCC2D6}" type="presOf" srcId="{BF8AE72D-EAA2-4BC8-88EE-05422E2F110C}" destId="{E0FF0414-94D0-47C0-AA3F-A1990878F7A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7D85D027-8BA5-495B-A77B-8B100C71AA4D}" type="presOf" srcId="{E9D53B33-1F2A-410D-9FF1-7AEE8EABE496}" destId="{7BBC9C6C-E71E-4002-A140-F7B7ED612621}" srcOrd="0" destOrd="0" presId="urn:microsoft.com/office/officeart/2005/8/layout/vList2"/>
    <dgm:cxn modelId="{52EED64C-E0A5-46D2-AE87-812F15F99968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30F53D6A-2501-4BCD-A574-A2B1E5B5CC5E}" type="presOf" srcId="{CD7B896E-CBD8-4904-958F-E5D9911B3B0B}" destId="{68C4F018-FC8E-4D4D-862D-0CC9F3357D22}" srcOrd="0" destOrd="0" presId="urn:microsoft.com/office/officeart/2005/8/layout/vList2"/>
    <dgm:cxn modelId="{893D1C52-629F-4B9F-81CC-6ABA72611EC8}" type="presOf" srcId="{19D8BB44-C9F7-4614-978E-33CC91F4341D}" destId="{2F596476-6332-4A81-8C54-7662A807C78B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FDC7E6BB-D2A8-4042-A921-F5F336CD2B90}" type="presParOf" srcId="{C4414550-D3D7-45C2-A0A9-11BA393FA038}" destId="{2F596476-6332-4A81-8C54-7662A807C78B}" srcOrd="0" destOrd="0" presId="urn:microsoft.com/office/officeart/2005/8/layout/vList2"/>
    <dgm:cxn modelId="{B49371CF-A785-4DEE-AE7E-1345D0AA569F}" type="presParOf" srcId="{C4414550-D3D7-45C2-A0A9-11BA393FA038}" destId="{D7BF51EF-C7CA-47AC-9B7A-414244853DBC}" srcOrd="1" destOrd="0" presId="urn:microsoft.com/office/officeart/2005/8/layout/vList2"/>
    <dgm:cxn modelId="{3E7CD8DB-6287-4AC2-A1A1-C61E970F3A08}" type="presParOf" srcId="{C4414550-D3D7-45C2-A0A9-11BA393FA038}" destId="{E933B281-A699-41B5-9DFF-B029C7C37231}" srcOrd="2" destOrd="0" presId="urn:microsoft.com/office/officeart/2005/8/layout/vList2"/>
    <dgm:cxn modelId="{75A5F571-F811-40BB-BFF4-8E15562436F1}" type="presParOf" srcId="{C4414550-D3D7-45C2-A0A9-11BA393FA038}" destId="{217E7A40-47A4-4E60-8F5C-EC7EBF08E66A}" srcOrd="3" destOrd="0" presId="urn:microsoft.com/office/officeart/2005/8/layout/vList2"/>
    <dgm:cxn modelId="{4C280CBC-FC76-4A05-9B83-F431FBB73ACF}" type="presParOf" srcId="{C4414550-D3D7-45C2-A0A9-11BA393FA038}" destId="{E0FF0414-94D0-47C0-AA3F-A1990878F7A7}" srcOrd="4" destOrd="0" presId="urn:microsoft.com/office/officeart/2005/8/layout/vList2"/>
    <dgm:cxn modelId="{E0276282-3B85-4089-8FF4-DCFB5D7A65AA}" type="presParOf" srcId="{C4414550-D3D7-45C2-A0A9-11BA393FA038}" destId="{BC6DF6BF-C247-4578-A828-38931F2DD1D1}" srcOrd="5" destOrd="0" presId="urn:microsoft.com/office/officeart/2005/8/layout/vList2"/>
    <dgm:cxn modelId="{4E18234F-C6AA-4B19-8014-613A81F88B41}" type="presParOf" srcId="{C4414550-D3D7-45C2-A0A9-11BA393FA038}" destId="{68C4F018-FC8E-4D4D-862D-0CC9F3357D22}" srcOrd="6" destOrd="0" presId="urn:microsoft.com/office/officeart/2005/8/layout/vList2"/>
    <dgm:cxn modelId="{81DC6E1A-BFA3-4E8F-9E68-206EBD5E5074}" type="presParOf" srcId="{C4414550-D3D7-45C2-A0A9-11BA393FA038}" destId="{A43F0800-91A5-41A2-8BC7-E5292DCA44B9}" srcOrd="7" destOrd="0" presId="urn:microsoft.com/office/officeart/2005/8/layout/vList2"/>
    <dgm:cxn modelId="{A42B75B1-EF5D-4D16-825B-161429F18731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Prolonged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Senile cataract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ARMD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Glaucoma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Retinal vasculopathy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19426B-F110-41C2-8EEF-711D7EF85DAC}" type="presOf" srcId="{9C99FE7C-453C-403A-9868-C5AFE503F2F7}" destId="{C4414550-D3D7-45C2-A0A9-11BA393FA038}" srcOrd="0" destOrd="0" presId="urn:microsoft.com/office/officeart/2005/8/layout/vList2"/>
    <dgm:cxn modelId="{306F9583-E378-46A8-B2E1-B2FF23F7C205}" type="presOf" srcId="{CD7B896E-CBD8-4904-958F-E5D9911B3B0B}" destId="{68C4F018-FC8E-4D4D-862D-0CC9F3357D22}" srcOrd="0" destOrd="0" presId="urn:microsoft.com/office/officeart/2005/8/layout/vList2"/>
    <dgm:cxn modelId="{60451ACC-C6BF-48D3-B742-A4B0370F1021}" type="presOf" srcId="{33F7AB20-8430-45FA-B978-AD47D406B2E0}" destId="{86E0BF6B-7E47-461D-BEAE-10BAC9EF8BE7}" srcOrd="0" destOrd="0" presId="urn:microsoft.com/office/officeart/2005/8/layout/vList2"/>
    <dgm:cxn modelId="{6F082348-1C2D-44C9-99C7-5F2CCA910041}" type="presOf" srcId="{8CD6A5E7-6EEB-4FC6-8067-3CA265C56827}" destId="{E933B281-A699-41B5-9DFF-B029C7C37231}" srcOrd="0" destOrd="0" presId="urn:microsoft.com/office/officeart/2005/8/layout/vList2"/>
    <dgm:cxn modelId="{E2FCCBED-BF92-4712-BC09-30E62E7BC0C3}" type="presOf" srcId="{E9D53B33-1F2A-410D-9FF1-7AEE8EABE496}" destId="{7BBC9C6C-E71E-4002-A140-F7B7ED61262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C39657DB-F137-4E97-82BA-FE31D8F19288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F8FF924-421D-4BB9-B555-0CBC50A6760C}" type="presOf" srcId="{BF8AE72D-EAA2-4BC8-88EE-05422E2F110C}" destId="{E0FF0414-94D0-47C0-AA3F-A1990878F7A7}" srcOrd="0" destOrd="0" presId="urn:microsoft.com/office/officeart/2005/8/layout/vList2"/>
    <dgm:cxn modelId="{EF15FF4B-32ED-4FE4-A57A-2B31D9E444F2}" type="presParOf" srcId="{C4414550-D3D7-45C2-A0A9-11BA393FA038}" destId="{2F596476-6332-4A81-8C54-7662A807C78B}" srcOrd="0" destOrd="0" presId="urn:microsoft.com/office/officeart/2005/8/layout/vList2"/>
    <dgm:cxn modelId="{6CC37594-AAD8-4490-A352-D0D97D5AB5C8}" type="presParOf" srcId="{C4414550-D3D7-45C2-A0A9-11BA393FA038}" destId="{D7BF51EF-C7CA-47AC-9B7A-414244853DBC}" srcOrd="1" destOrd="0" presId="urn:microsoft.com/office/officeart/2005/8/layout/vList2"/>
    <dgm:cxn modelId="{185FFA4D-688A-4FF9-86E5-19BB684BB8EB}" type="presParOf" srcId="{C4414550-D3D7-45C2-A0A9-11BA393FA038}" destId="{E933B281-A699-41B5-9DFF-B029C7C37231}" srcOrd="2" destOrd="0" presId="urn:microsoft.com/office/officeart/2005/8/layout/vList2"/>
    <dgm:cxn modelId="{90FAFAD1-3328-4D4E-9FE6-D1100D2C495D}" type="presParOf" srcId="{C4414550-D3D7-45C2-A0A9-11BA393FA038}" destId="{217E7A40-47A4-4E60-8F5C-EC7EBF08E66A}" srcOrd="3" destOrd="0" presId="urn:microsoft.com/office/officeart/2005/8/layout/vList2"/>
    <dgm:cxn modelId="{C6C2A4A1-6CEB-47EB-BCC3-4A719ED14914}" type="presParOf" srcId="{C4414550-D3D7-45C2-A0A9-11BA393FA038}" destId="{E0FF0414-94D0-47C0-AA3F-A1990878F7A7}" srcOrd="4" destOrd="0" presId="urn:microsoft.com/office/officeart/2005/8/layout/vList2"/>
    <dgm:cxn modelId="{2D30F643-1850-410B-BFDE-3AC06353E5C5}" type="presParOf" srcId="{C4414550-D3D7-45C2-A0A9-11BA393FA038}" destId="{BC6DF6BF-C247-4578-A828-38931F2DD1D1}" srcOrd="5" destOrd="0" presId="urn:microsoft.com/office/officeart/2005/8/layout/vList2"/>
    <dgm:cxn modelId="{F80097A7-B391-4DDE-ACB7-A84B9C403EAA}" type="presParOf" srcId="{C4414550-D3D7-45C2-A0A9-11BA393FA038}" destId="{68C4F018-FC8E-4D4D-862D-0CC9F3357D22}" srcOrd="6" destOrd="0" presId="urn:microsoft.com/office/officeart/2005/8/layout/vList2"/>
    <dgm:cxn modelId="{8F2A639E-94BC-41D3-9D07-DC55065D1300}" type="presParOf" srcId="{C4414550-D3D7-45C2-A0A9-11BA393FA038}" destId="{A43F0800-91A5-41A2-8BC7-E5292DCA44B9}" srcOrd="7" destOrd="0" presId="urn:microsoft.com/office/officeart/2005/8/layout/vList2"/>
    <dgm:cxn modelId="{0DEAD647-B1F7-4F16-95E9-1FAC97B11B46}" type="presParOf" srcId="{C4414550-D3D7-45C2-A0A9-11BA393FA038}" destId="{7BBC9C6C-E71E-4002-A140-F7B7ED612621}" srcOrd="8" destOrd="0" presId="urn:microsoft.com/office/officeart/2005/8/layout/vList2"/>
    <dgm:cxn modelId="{7576D01D-9BB6-4F36-AD50-6CBE6283F667}" type="presParOf" srcId="{C4414550-D3D7-45C2-A0A9-11BA393FA038}" destId="{3D500C59-1DA6-4150-87D7-9466E6FA8517}" srcOrd="9" destOrd="0" presId="urn:microsoft.com/office/officeart/2005/8/layout/vList2"/>
    <dgm:cxn modelId="{3CE9F571-94B1-462C-A782-6A932A6BE152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E93B0-BAAE-43A9-9D01-3CB9931311EE}" type="presOf" srcId="{B715025B-4282-492C-8AFC-104A8D8A47F8}" destId="{0D209DBC-1F45-4F4E-9CEE-B85E97363457}" srcOrd="0" destOrd="0" presId="urn:microsoft.com/office/officeart/2005/8/layout/vList2"/>
    <dgm:cxn modelId="{8E539BA0-4FBC-4BB5-BE87-51F8CA8D842A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6F3C24ED-1B54-4648-BED7-E5241186DBAE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Sudden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Optic neuritis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CRAO &amp; CRVO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Vitreous hemorrhage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Retinal detachment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C376B-3776-4DDC-A664-9A038FF3437B}" type="presOf" srcId="{8CD6A5E7-6EEB-4FC6-8067-3CA265C56827}" destId="{E933B281-A699-41B5-9DFF-B029C7C37231}" srcOrd="0" destOrd="0" presId="urn:microsoft.com/office/officeart/2005/8/layout/vList2"/>
    <dgm:cxn modelId="{48655DA1-1685-4360-9E3B-E48960294C75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18D756B7-8E9E-4AFC-A032-2BE7A5DF76BB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AA4C7531-D7BF-4930-9BA7-812E75457039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61B20B52-92C7-4901-8A9F-780674BD082C}" type="presOf" srcId="{CD7B896E-CBD8-4904-958F-E5D9911B3B0B}" destId="{68C4F018-FC8E-4D4D-862D-0CC9F3357D22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AA7DC58F-3D58-46C8-83BD-02EB00CEFDE2}" type="presOf" srcId="{33F7AB20-8430-45FA-B978-AD47D406B2E0}" destId="{86E0BF6B-7E47-461D-BEAE-10BAC9EF8BE7}" srcOrd="0" destOrd="0" presId="urn:microsoft.com/office/officeart/2005/8/layout/vList2"/>
    <dgm:cxn modelId="{41362BD9-C2DE-4B4B-A642-18994050633C}" type="presOf" srcId="{19D8BB44-C9F7-4614-978E-33CC91F4341D}" destId="{2F596476-6332-4A81-8C54-7662A807C78B}" srcOrd="0" destOrd="0" presId="urn:microsoft.com/office/officeart/2005/8/layout/vList2"/>
    <dgm:cxn modelId="{E9F1EF98-4456-4A04-9187-23D365FC08EB}" type="presParOf" srcId="{C4414550-D3D7-45C2-A0A9-11BA393FA038}" destId="{2F596476-6332-4A81-8C54-7662A807C78B}" srcOrd="0" destOrd="0" presId="urn:microsoft.com/office/officeart/2005/8/layout/vList2"/>
    <dgm:cxn modelId="{29FA9A6F-CA97-4508-BB09-89AB7D77BB86}" type="presParOf" srcId="{C4414550-D3D7-45C2-A0A9-11BA393FA038}" destId="{D7BF51EF-C7CA-47AC-9B7A-414244853DBC}" srcOrd="1" destOrd="0" presId="urn:microsoft.com/office/officeart/2005/8/layout/vList2"/>
    <dgm:cxn modelId="{672DAD40-7CE0-4468-BB8B-07B88B66B7F7}" type="presParOf" srcId="{C4414550-D3D7-45C2-A0A9-11BA393FA038}" destId="{E933B281-A699-41B5-9DFF-B029C7C37231}" srcOrd="2" destOrd="0" presId="urn:microsoft.com/office/officeart/2005/8/layout/vList2"/>
    <dgm:cxn modelId="{29D37154-2EB8-450A-8D7E-BF491CB204DC}" type="presParOf" srcId="{C4414550-D3D7-45C2-A0A9-11BA393FA038}" destId="{217E7A40-47A4-4E60-8F5C-EC7EBF08E66A}" srcOrd="3" destOrd="0" presId="urn:microsoft.com/office/officeart/2005/8/layout/vList2"/>
    <dgm:cxn modelId="{28B547AF-21BE-47C6-BFFF-B39FA74DE6FC}" type="presParOf" srcId="{C4414550-D3D7-45C2-A0A9-11BA393FA038}" destId="{E0FF0414-94D0-47C0-AA3F-A1990878F7A7}" srcOrd="4" destOrd="0" presId="urn:microsoft.com/office/officeart/2005/8/layout/vList2"/>
    <dgm:cxn modelId="{F54FC83E-3C83-46EF-B470-CE0B8FBA7C3B}" type="presParOf" srcId="{C4414550-D3D7-45C2-A0A9-11BA393FA038}" destId="{BC6DF6BF-C247-4578-A828-38931F2DD1D1}" srcOrd="5" destOrd="0" presId="urn:microsoft.com/office/officeart/2005/8/layout/vList2"/>
    <dgm:cxn modelId="{61CEA833-83E2-4FDF-A510-D8D41D026532}" type="presParOf" srcId="{C4414550-D3D7-45C2-A0A9-11BA393FA038}" destId="{68C4F018-FC8E-4D4D-862D-0CC9F3357D22}" srcOrd="6" destOrd="0" presId="urn:microsoft.com/office/officeart/2005/8/layout/vList2"/>
    <dgm:cxn modelId="{3C613524-DB1E-4FB0-90A6-A8D53E5508C9}" type="presParOf" srcId="{C4414550-D3D7-45C2-A0A9-11BA393FA038}" destId="{A43F0800-91A5-41A2-8BC7-E5292DCA44B9}" srcOrd="7" destOrd="0" presId="urn:microsoft.com/office/officeart/2005/8/layout/vList2"/>
    <dgm:cxn modelId="{63E32378-68A5-41A0-B5EF-890C14A457F9}" type="presParOf" srcId="{C4414550-D3D7-45C2-A0A9-11BA393FA038}" destId="{7BBC9C6C-E71E-4002-A140-F7B7ED612621}" srcOrd="8" destOrd="0" presId="urn:microsoft.com/office/officeart/2005/8/layout/vList2"/>
    <dgm:cxn modelId="{52AA7C3B-2F3B-4B47-9853-77F6328F557C}" type="presParOf" srcId="{C4414550-D3D7-45C2-A0A9-11BA393FA038}" destId="{3D500C59-1DA6-4150-87D7-9466E6FA8517}" srcOrd="9" destOrd="0" presId="urn:microsoft.com/office/officeart/2005/8/layout/vList2"/>
    <dgm:cxn modelId="{A8B6E154-2329-4F80-9525-6AB65F2E97B0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Gradual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Senile cataract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ARMD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Primary open angle glaucoma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Retinal vasculopathy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1A350-AEBD-4C1B-B997-9BD4FCE063FD}" type="presOf" srcId="{E9D53B33-1F2A-410D-9FF1-7AEE8EABE496}" destId="{7BBC9C6C-E71E-4002-A140-F7B7ED612621}" srcOrd="0" destOrd="0" presId="urn:microsoft.com/office/officeart/2005/8/layout/vList2"/>
    <dgm:cxn modelId="{E44B887E-B235-4767-ACF1-142AB01343D7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564611F5-02DF-4909-B2F6-4FFA25399493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CB619873-11CE-4253-BBC8-A1ED6372842C}" type="presOf" srcId="{CD7B896E-CBD8-4904-958F-E5D9911B3B0B}" destId="{68C4F018-FC8E-4D4D-862D-0CC9F3357D22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066531D6-1933-4704-BCE9-68BF52EDE7A2}" type="presOf" srcId="{19D8BB44-C9F7-4614-978E-33CC91F4341D}" destId="{2F596476-6332-4A81-8C54-7662A807C78B}" srcOrd="0" destOrd="0" presId="urn:microsoft.com/office/officeart/2005/8/layout/vList2"/>
    <dgm:cxn modelId="{AEB0402E-B9A8-41E2-8C55-85C63D839C14}" type="presOf" srcId="{8CD6A5E7-6EEB-4FC6-8067-3CA265C56827}" destId="{E933B281-A699-41B5-9DFF-B029C7C37231}" srcOrd="0" destOrd="0" presId="urn:microsoft.com/office/officeart/2005/8/layout/vList2"/>
    <dgm:cxn modelId="{19FB92B3-380E-4421-8463-A4441E93AFBF}" type="presOf" srcId="{BF8AE72D-EAA2-4BC8-88EE-05422E2F110C}" destId="{E0FF0414-94D0-47C0-AA3F-A1990878F7A7}" srcOrd="0" destOrd="0" presId="urn:microsoft.com/office/officeart/2005/8/layout/vList2"/>
    <dgm:cxn modelId="{847FC48B-D484-4450-8886-965D9B51F4D2}" type="presParOf" srcId="{C4414550-D3D7-45C2-A0A9-11BA393FA038}" destId="{2F596476-6332-4A81-8C54-7662A807C78B}" srcOrd="0" destOrd="0" presId="urn:microsoft.com/office/officeart/2005/8/layout/vList2"/>
    <dgm:cxn modelId="{A7C1BE61-F858-4CAE-AE05-24EC74BA9F87}" type="presParOf" srcId="{C4414550-D3D7-45C2-A0A9-11BA393FA038}" destId="{D7BF51EF-C7CA-47AC-9B7A-414244853DBC}" srcOrd="1" destOrd="0" presId="urn:microsoft.com/office/officeart/2005/8/layout/vList2"/>
    <dgm:cxn modelId="{14654C09-8914-4D35-9AA2-3984E947A59B}" type="presParOf" srcId="{C4414550-D3D7-45C2-A0A9-11BA393FA038}" destId="{E933B281-A699-41B5-9DFF-B029C7C37231}" srcOrd="2" destOrd="0" presId="urn:microsoft.com/office/officeart/2005/8/layout/vList2"/>
    <dgm:cxn modelId="{EDBFD76D-CFA7-43E4-A261-813F6F7F6251}" type="presParOf" srcId="{C4414550-D3D7-45C2-A0A9-11BA393FA038}" destId="{217E7A40-47A4-4E60-8F5C-EC7EBF08E66A}" srcOrd="3" destOrd="0" presId="urn:microsoft.com/office/officeart/2005/8/layout/vList2"/>
    <dgm:cxn modelId="{8B321633-CFDF-4E48-B923-CF886A8B5E10}" type="presParOf" srcId="{C4414550-D3D7-45C2-A0A9-11BA393FA038}" destId="{E0FF0414-94D0-47C0-AA3F-A1990878F7A7}" srcOrd="4" destOrd="0" presId="urn:microsoft.com/office/officeart/2005/8/layout/vList2"/>
    <dgm:cxn modelId="{2E97D569-E1F4-43E9-993D-9AD43F7918CC}" type="presParOf" srcId="{C4414550-D3D7-45C2-A0A9-11BA393FA038}" destId="{BC6DF6BF-C247-4578-A828-38931F2DD1D1}" srcOrd="5" destOrd="0" presId="urn:microsoft.com/office/officeart/2005/8/layout/vList2"/>
    <dgm:cxn modelId="{3808E1A7-814E-476A-820E-01CB46D136FA}" type="presParOf" srcId="{C4414550-D3D7-45C2-A0A9-11BA393FA038}" destId="{68C4F018-FC8E-4D4D-862D-0CC9F3357D22}" srcOrd="6" destOrd="0" presId="urn:microsoft.com/office/officeart/2005/8/layout/vList2"/>
    <dgm:cxn modelId="{AACC14C1-C2E5-424E-9606-519560B11672}" type="presParOf" srcId="{C4414550-D3D7-45C2-A0A9-11BA393FA038}" destId="{A43F0800-91A5-41A2-8BC7-E5292DCA44B9}" srcOrd="7" destOrd="0" presId="urn:microsoft.com/office/officeart/2005/8/layout/vList2"/>
    <dgm:cxn modelId="{FBA3BA2A-CE73-4F0E-9C99-F58359C3E603}" type="presParOf" srcId="{C4414550-D3D7-45C2-A0A9-11BA393FA038}" destId="{7BBC9C6C-E71E-4002-A140-F7B7ED612621}" srcOrd="8" destOrd="0" presId="urn:microsoft.com/office/officeart/2005/8/layout/vList2"/>
    <dgm:cxn modelId="{89BFD3B2-C8D7-4213-996D-9BA13EEF0F01}" type="presParOf" srcId="{C4414550-D3D7-45C2-A0A9-11BA393FA038}" destId="{3D500C59-1DA6-4150-87D7-9466E6FA8517}" srcOrd="9" destOrd="0" presId="urn:microsoft.com/office/officeart/2005/8/layout/vList2"/>
    <dgm:cxn modelId="{0360568D-B4F7-4B17-BF2B-6D3CA774D798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C1232-152C-4FA2-BCAD-A9D541675EB6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25A9C7FF-66E6-473E-9710-A74D069E3AB3}" type="presOf" srcId="{9206EFD2-74EF-41B8-B824-FC219A5F1AD5}" destId="{79218D3E-2E44-40EF-9957-C9BD939F1E32}" srcOrd="0" destOrd="0" presId="urn:microsoft.com/office/officeart/2005/8/layout/vList2"/>
    <dgm:cxn modelId="{7D39F1F9-5683-4D82-ABD2-E2FCF4708C75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23C39-66E2-4752-B6F8-3527B752B639}" type="presOf" srcId="{B715025B-4282-492C-8AFC-104A8D8A47F8}" destId="{0D209DBC-1F45-4F4E-9CEE-B85E97363457}" srcOrd="0" destOrd="0" presId="urn:microsoft.com/office/officeart/2005/8/layout/vList2"/>
    <dgm:cxn modelId="{B21B4BB3-D9F7-4537-8A3E-22EB8C00764D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2BF2115C-1E1B-4202-8B7E-C8312F8DBBD0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 pain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Optic neuritis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Angle closure glaucoma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Keratitis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Anterior uveitis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381152FD-DD15-4700-A445-ABA712EBEEB0}" type="presOf" srcId="{CD7B896E-CBD8-4904-958F-E5D9911B3B0B}" destId="{68C4F018-FC8E-4D4D-862D-0CC9F3357D22}" srcOrd="0" destOrd="0" presId="urn:microsoft.com/office/officeart/2005/8/layout/vList2"/>
    <dgm:cxn modelId="{3EF8886A-9139-41C0-AF17-FBFE091D3479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2240B0D9-6400-4A37-8416-708AE4889AE2}" type="presOf" srcId="{9C99FE7C-453C-403A-9868-C5AFE503F2F7}" destId="{C4414550-D3D7-45C2-A0A9-11BA393FA038}" srcOrd="0" destOrd="0" presId="urn:microsoft.com/office/officeart/2005/8/layout/vList2"/>
    <dgm:cxn modelId="{3E9354E9-A04F-480B-9E13-0BF968A47E9F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E6E09FD5-E0DF-47FE-B1DE-C6AC422CA0DB}" type="presOf" srcId="{19D8BB44-C9F7-4614-978E-33CC91F4341D}" destId="{2F596476-6332-4A81-8C54-7662A807C78B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C2CAE363-6A94-4620-944F-7A99966BF82C}" type="presOf" srcId="{E9D53B33-1F2A-410D-9FF1-7AEE8EABE496}" destId="{7BBC9C6C-E71E-4002-A140-F7B7ED61262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4F8BB601-E112-431F-A89D-91DA9C6AF530}" type="presOf" srcId="{8CD6A5E7-6EEB-4FC6-8067-3CA265C56827}" destId="{E933B281-A699-41B5-9DFF-B029C7C37231}" srcOrd="0" destOrd="0" presId="urn:microsoft.com/office/officeart/2005/8/layout/vList2"/>
    <dgm:cxn modelId="{17EA928D-6069-4DD0-AD90-027798E0E740}" type="presParOf" srcId="{C4414550-D3D7-45C2-A0A9-11BA393FA038}" destId="{2F596476-6332-4A81-8C54-7662A807C78B}" srcOrd="0" destOrd="0" presId="urn:microsoft.com/office/officeart/2005/8/layout/vList2"/>
    <dgm:cxn modelId="{590EB00B-9B41-4ED3-8BD2-ED97C9B01122}" type="presParOf" srcId="{C4414550-D3D7-45C2-A0A9-11BA393FA038}" destId="{D7BF51EF-C7CA-47AC-9B7A-414244853DBC}" srcOrd="1" destOrd="0" presId="urn:microsoft.com/office/officeart/2005/8/layout/vList2"/>
    <dgm:cxn modelId="{EB661823-9AB9-433C-BC18-CE6C85EC940C}" type="presParOf" srcId="{C4414550-D3D7-45C2-A0A9-11BA393FA038}" destId="{E933B281-A699-41B5-9DFF-B029C7C37231}" srcOrd="2" destOrd="0" presId="urn:microsoft.com/office/officeart/2005/8/layout/vList2"/>
    <dgm:cxn modelId="{6C3FFFD3-095B-4A4E-B164-CEDCFF57337F}" type="presParOf" srcId="{C4414550-D3D7-45C2-A0A9-11BA393FA038}" destId="{217E7A40-47A4-4E60-8F5C-EC7EBF08E66A}" srcOrd="3" destOrd="0" presId="urn:microsoft.com/office/officeart/2005/8/layout/vList2"/>
    <dgm:cxn modelId="{B9F936F3-2B2E-4418-A64E-E053607F9056}" type="presParOf" srcId="{C4414550-D3D7-45C2-A0A9-11BA393FA038}" destId="{E0FF0414-94D0-47C0-AA3F-A1990878F7A7}" srcOrd="4" destOrd="0" presId="urn:microsoft.com/office/officeart/2005/8/layout/vList2"/>
    <dgm:cxn modelId="{8B64315A-E091-4C39-B02E-B4EFCAD74019}" type="presParOf" srcId="{C4414550-D3D7-45C2-A0A9-11BA393FA038}" destId="{BC6DF6BF-C247-4578-A828-38931F2DD1D1}" srcOrd="5" destOrd="0" presId="urn:microsoft.com/office/officeart/2005/8/layout/vList2"/>
    <dgm:cxn modelId="{4D66F564-A8C7-414E-BC33-51719C3D6373}" type="presParOf" srcId="{C4414550-D3D7-45C2-A0A9-11BA393FA038}" destId="{68C4F018-FC8E-4D4D-862D-0CC9F3357D22}" srcOrd="6" destOrd="0" presId="urn:microsoft.com/office/officeart/2005/8/layout/vList2"/>
    <dgm:cxn modelId="{4910EA50-4AC2-4B7B-95B1-6B4A8C629238}" type="presParOf" srcId="{C4414550-D3D7-45C2-A0A9-11BA393FA038}" destId="{A43F0800-91A5-41A2-8BC7-E5292DCA44B9}" srcOrd="7" destOrd="0" presId="urn:microsoft.com/office/officeart/2005/8/layout/vList2"/>
    <dgm:cxn modelId="{D077B2A7-C87F-49A6-BF62-CAE727B5282B}" type="presParOf" srcId="{C4414550-D3D7-45C2-A0A9-11BA393FA038}" destId="{7BBC9C6C-E71E-4002-A140-F7B7ED612621}" srcOrd="8" destOrd="0" presId="urn:microsoft.com/office/officeart/2005/8/layout/vList2"/>
    <dgm:cxn modelId="{49426415-7461-4DD3-BE89-5F35B75C5AE4}" type="presParOf" srcId="{C4414550-D3D7-45C2-A0A9-11BA393FA038}" destId="{3D500C59-1DA6-4150-87D7-9466E6FA8517}" srcOrd="9" destOrd="0" presId="urn:microsoft.com/office/officeart/2005/8/layout/vList2"/>
    <dgm:cxn modelId="{C5058BF3-D16B-4941-9F78-330A859CCE8F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6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Technique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3AC761E0-8BDB-4FE4-96E2-FFF5E3F923DF}" type="presOf" srcId="{AD0CE4A2-238C-4E62-AC5D-96D13BEC9DC7}" destId="{E00FAB33-7FF1-4730-ADCF-FD7C5110A9B7}" srcOrd="0" destOrd="0" presId="urn:microsoft.com/office/officeart/2005/8/layout/vList2"/>
    <dgm:cxn modelId="{59EA2B18-4D5B-494A-BE57-3B8804A25456}" type="presOf" srcId="{46170CAF-A9E3-4808-B7CE-07AC610A942A}" destId="{43971734-87AC-4230-B579-7693704D515F}" srcOrd="0" destOrd="0" presId="urn:microsoft.com/office/officeart/2005/8/layout/vList2"/>
    <dgm:cxn modelId="{20A4F2C8-845C-43ED-A36C-DCFF34773C1D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Without pain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Senile cataract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ARMD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Central serous retinopathy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Retinal vasculopathy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DD8DE-3AAD-421E-B0F2-6CEAE1A41B1F}" type="presOf" srcId="{CD7B896E-CBD8-4904-958F-E5D9911B3B0B}" destId="{68C4F018-FC8E-4D4D-862D-0CC9F3357D22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42D7291B-230D-4B7B-941F-CED8A52813B5}" type="presOf" srcId="{33F7AB20-8430-45FA-B978-AD47D406B2E0}" destId="{86E0BF6B-7E47-461D-BEAE-10BAC9EF8BE7}" srcOrd="0" destOrd="0" presId="urn:microsoft.com/office/officeart/2005/8/layout/vList2"/>
    <dgm:cxn modelId="{1C7A3204-5B63-430B-A206-C73A85AE080A}" type="presOf" srcId="{9C99FE7C-453C-403A-9868-C5AFE503F2F7}" destId="{C4414550-D3D7-45C2-A0A9-11BA393FA038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07BAB2C2-808C-466F-BD81-D2303E6EF365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F96E52DF-D505-4F2F-BE0D-DBF236406949}" type="presOf" srcId="{BF8AE72D-EAA2-4BC8-88EE-05422E2F110C}" destId="{E0FF0414-94D0-47C0-AA3F-A1990878F7A7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7FC09367-2A91-40D1-A145-CF4BA2ABCC13}" type="presOf" srcId="{8CD6A5E7-6EEB-4FC6-8067-3CA265C56827}" destId="{E933B281-A699-41B5-9DFF-B029C7C37231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E2FFC5BC-C4BA-4EB8-A26B-2FED68C00428}" type="presOf" srcId="{19D8BB44-C9F7-4614-978E-33CC91F4341D}" destId="{2F596476-6332-4A81-8C54-7662A807C78B}" srcOrd="0" destOrd="0" presId="urn:microsoft.com/office/officeart/2005/8/layout/vList2"/>
    <dgm:cxn modelId="{1E410F6F-2DB2-46C4-B65B-4AFE114FB0E0}" type="presParOf" srcId="{C4414550-D3D7-45C2-A0A9-11BA393FA038}" destId="{2F596476-6332-4A81-8C54-7662A807C78B}" srcOrd="0" destOrd="0" presId="urn:microsoft.com/office/officeart/2005/8/layout/vList2"/>
    <dgm:cxn modelId="{E81BD8F7-FDB3-4A1E-BE97-90B54A26CD2E}" type="presParOf" srcId="{C4414550-D3D7-45C2-A0A9-11BA393FA038}" destId="{D7BF51EF-C7CA-47AC-9B7A-414244853DBC}" srcOrd="1" destOrd="0" presId="urn:microsoft.com/office/officeart/2005/8/layout/vList2"/>
    <dgm:cxn modelId="{93B851DD-379C-4A76-A1B7-E88896ED31D7}" type="presParOf" srcId="{C4414550-D3D7-45C2-A0A9-11BA393FA038}" destId="{E933B281-A699-41B5-9DFF-B029C7C37231}" srcOrd="2" destOrd="0" presId="urn:microsoft.com/office/officeart/2005/8/layout/vList2"/>
    <dgm:cxn modelId="{5933BDEE-1D0A-43C4-A233-E34A4528CCD6}" type="presParOf" srcId="{C4414550-D3D7-45C2-A0A9-11BA393FA038}" destId="{217E7A40-47A4-4E60-8F5C-EC7EBF08E66A}" srcOrd="3" destOrd="0" presId="urn:microsoft.com/office/officeart/2005/8/layout/vList2"/>
    <dgm:cxn modelId="{7F0BE5D2-A629-4F4A-9EED-580A81ED7C47}" type="presParOf" srcId="{C4414550-D3D7-45C2-A0A9-11BA393FA038}" destId="{E0FF0414-94D0-47C0-AA3F-A1990878F7A7}" srcOrd="4" destOrd="0" presId="urn:microsoft.com/office/officeart/2005/8/layout/vList2"/>
    <dgm:cxn modelId="{4205B30F-9FFB-4F32-983B-0A23DBEE6DD6}" type="presParOf" srcId="{C4414550-D3D7-45C2-A0A9-11BA393FA038}" destId="{BC6DF6BF-C247-4578-A828-38931F2DD1D1}" srcOrd="5" destOrd="0" presId="urn:microsoft.com/office/officeart/2005/8/layout/vList2"/>
    <dgm:cxn modelId="{30F2006E-BBCF-4F83-ABC9-2F656FADB121}" type="presParOf" srcId="{C4414550-D3D7-45C2-A0A9-11BA393FA038}" destId="{68C4F018-FC8E-4D4D-862D-0CC9F3357D22}" srcOrd="6" destOrd="0" presId="urn:microsoft.com/office/officeart/2005/8/layout/vList2"/>
    <dgm:cxn modelId="{A6DB9EBE-45F6-45FE-AB4B-B6AC3D3E4BB0}" type="presParOf" srcId="{C4414550-D3D7-45C2-A0A9-11BA393FA038}" destId="{A43F0800-91A5-41A2-8BC7-E5292DCA44B9}" srcOrd="7" destOrd="0" presId="urn:microsoft.com/office/officeart/2005/8/layout/vList2"/>
    <dgm:cxn modelId="{5B61EEC9-6D96-4034-AA01-2B1F5C529D83}" type="presParOf" srcId="{C4414550-D3D7-45C2-A0A9-11BA393FA038}" destId="{7BBC9C6C-E71E-4002-A140-F7B7ED612621}" srcOrd="8" destOrd="0" presId="urn:microsoft.com/office/officeart/2005/8/layout/vList2"/>
    <dgm:cxn modelId="{0C407F28-B675-4E61-8063-F5AD7CF37005}" type="presParOf" srcId="{C4414550-D3D7-45C2-A0A9-11BA393FA038}" destId="{3D500C59-1DA6-4150-87D7-9466E6FA8517}" srcOrd="9" destOrd="0" presId="urn:microsoft.com/office/officeart/2005/8/layout/vList2"/>
    <dgm:cxn modelId="{51CA11E5-D233-4095-883B-250662FBC963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5B6711-21CA-4291-B558-ECB5C19C80F4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058EA9D8-C6BF-446E-BC58-75324FDCDA39}" type="presOf" srcId="{9206EFD2-74EF-41B8-B824-FC219A5F1AD5}" destId="{79218D3E-2E44-40EF-9957-C9BD939F1E32}" srcOrd="0" destOrd="0" presId="urn:microsoft.com/office/officeart/2005/8/layout/vList2"/>
    <dgm:cxn modelId="{FD3B5FEA-0DD4-4DD0-84F8-6F8EE468656D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 coloured halos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Congestive phase of ACG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Mucopurlent conjunctivitis 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Migraine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Digoxin, chloroquine intake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57F513D4-5D35-4863-BBB1-DC2C3F16AA7F}" type="presOf" srcId="{33F7AB20-8430-45FA-B978-AD47D406B2E0}" destId="{86E0BF6B-7E47-461D-BEAE-10BAC9EF8BE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760F261A-0346-4C6E-86E1-4981CC23E3CA}" type="presOf" srcId="{E9D53B33-1F2A-410D-9FF1-7AEE8EABE496}" destId="{7BBC9C6C-E71E-4002-A140-F7B7ED612621}" srcOrd="0" destOrd="0" presId="urn:microsoft.com/office/officeart/2005/8/layout/vList2"/>
    <dgm:cxn modelId="{B9D999C4-AE8C-4540-AF6A-D6EEEAAD305C}" type="presOf" srcId="{9C99FE7C-453C-403A-9868-C5AFE503F2F7}" destId="{C4414550-D3D7-45C2-A0A9-11BA393FA038}" srcOrd="0" destOrd="0" presId="urn:microsoft.com/office/officeart/2005/8/layout/vList2"/>
    <dgm:cxn modelId="{5AF0A6E7-BD34-4485-9EEF-988F6FB56836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701004CD-A88E-4C39-9AE3-F1FFE044F253}" type="presOf" srcId="{8CD6A5E7-6EEB-4FC6-8067-3CA265C56827}" destId="{E933B281-A699-41B5-9DFF-B029C7C3723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D9AB0120-AAED-4ED9-AAA3-CA0064C1BC6C}" type="presOf" srcId="{CD7B896E-CBD8-4904-958F-E5D9911B3B0B}" destId="{68C4F018-FC8E-4D4D-862D-0CC9F3357D22}" srcOrd="0" destOrd="0" presId="urn:microsoft.com/office/officeart/2005/8/layout/vList2"/>
    <dgm:cxn modelId="{B1284068-A0CA-4E6A-8689-84344D7B7011}" type="presOf" srcId="{BF8AE72D-EAA2-4BC8-88EE-05422E2F110C}" destId="{E0FF0414-94D0-47C0-AA3F-A1990878F7A7}" srcOrd="0" destOrd="0" presId="urn:microsoft.com/office/officeart/2005/8/layout/vList2"/>
    <dgm:cxn modelId="{B27C9245-DB43-4920-9675-E4DA658D389F}" type="presParOf" srcId="{C4414550-D3D7-45C2-A0A9-11BA393FA038}" destId="{2F596476-6332-4A81-8C54-7662A807C78B}" srcOrd="0" destOrd="0" presId="urn:microsoft.com/office/officeart/2005/8/layout/vList2"/>
    <dgm:cxn modelId="{2F2BB254-5A02-4556-88C2-9991A6B65519}" type="presParOf" srcId="{C4414550-D3D7-45C2-A0A9-11BA393FA038}" destId="{D7BF51EF-C7CA-47AC-9B7A-414244853DBC}" srcOrd="1" destOrd="0" presId="urn:microsoft.com/office/officeart/2005/8/layout/vList2"/>
    <dgm:cxn modelId="{E5D321AA-CFF2-422E-B35E-C92810969CCC}" type="presParOf" srcId="{C4414550-D3D7-45C2-A0A9-11BA393FA038}" destId="{E933B281-A699-41B5-9DFF-B029C7C37231}" srcOrd="2" destOrd="0" presId="urn:microsoft.com/office/officeart/2005/8/layout/vList2"/>
    <dgm:cxn modelId="{3351D4EA-E678-4166-B693-DF321BEE5765}" type="presParOf" srcId="{C4414550-D3D7-45C2-A0A9-11BA393FA038}" destId="{217E7A40-47A4-4E60-8F5C-EC7EBF08E66A}" srcOrd="3" destOrd="0" presId="urn:microsoft.com/office/officeart/2005/8/layout/vList2"/>
    <dgm:cxn modelId="{606D00D4-AEFE-4705-816E-9C675F6FC89C}" type="presParOf" srcId="{C4414550-D3D7-45C2-A0A9-11BA393FA038}" destId="{E0FF0414-94D0-47C0-AA3F-A1990878F7A7}" srcOrd="4" destOrd="0" presId="urn:microsoft.com/office/officeart/2005/8/layout/vList2"/>
    <dgm:cxn modelId="{48047ACB-F662-49AD-9BA9-27E9B37E3246}" type="presParOf" srcId="{C4414550-D3D7-45C2-A0A9-11BA393FA038}" destId="{BC6DF6BF-C247-4578-A828-38931F2DD1D1}" srcOrd="5" destOrd="0" presId="urn:microsoft.com/office/officeart/2005/8/layout/vList2"/>
    <dgm:cxn modelId="{8545FC62-95A2-4021-9637-B1D17B71E79D}" type="presParOf" srcId="{C4414550-D3D7-45C2-A0A9-11BA393FA038}" destId="{68C4F018-FC8E-4D4D-862D-0CC9F3357D22}" srcOrd="6" destOrd="0" presId="urn:microsoft.com/office/officeart/2005/8/layout/vList2"/>
    <dgm:cxn modelId="{D4CEE1D0-AE0B-4592-910E-8D892CD5460A}" type="presParOf" srcId="{C4414550-D3D7-45C2-A0A9-11BA393FA038}" destId="{A43F0800-91A5-41A2-8BC7-E5292DCA44B9}" srcOrd="7" destOrd="0" presId="urn:microsoft.com/office/officeart/2005/8/layout/vList2"/>
    <dgm:cxn modelId="{AEB46F91-88B7-47CD-AF59-FB7B5B474FA1}" type="presParOf" srcId="{C4414550-D3D7-45C2-A0A9-11BA393FA038}" destId="{7BBC9C6C-E71E-4002-A140-F7B7ED612621}" srcOrd="8" destOrd="0" presId="urn:microsoft.com/office/officeart/2005/8/layout/vList2"/>
    <dgm:cxn modelId="{98D2EC9E-B7C4-47F7-8103-CF65AEBFB1C5}" type="presParOf" srcId="{C4414550-D3D7-45C2-A0A9-11BA393FA038}" destId="{3D500C59-1DA6-4150-87D7-9466E6FA8517}" srcOrd="9" destOrd="0" presId="urn:microsoft.com/office/officeart/2005/8/layout/vList2"/>
    <dgm:cxn modelId="{A9445B08-9B07-405F-9661-BD6D63130525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 distorted images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Central serous retinopathy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ARMD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Astigmatism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Cataract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4CE5F36A-00CD-443F-B9EB-EED9643CB25B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24FD458E-9BC7-4619-A208-01E14843B90F}" type="presOf" srcId="{BF8AE72D-EAA2-4BC8-88EE-05422E2F110C}" destId="{E0FF0414-94D0-47C0-AA3F-A1990878F7A7}" srcOrd="0" destOrd="0" presId="urn:microsoft.com/office/officeart/2005/8/layout/vList2"/>
    <dgm:cxn modelId="{0DFAD9E9-6F1B-4F83-BC64-EC2FDAA55A7F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E7C2D2E9-9DF2-4750-8FDE-8744F85B0923}" type="presOf" srcId="{E9D53B33-1F2A-410D-9FF1-7AEE8EABE496}" destId="{7BBC9C6C-E71E-4002-A140-F7B7ED612621}" srcOrd="0" destOrd="0" presId="urn:microsoft.com/office/officeart/2005/8/layout/vList2"/>
    <dgm:cxn modelId="{517F3E6D-9692-4395-B416-DBBCB8C6305B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DA618F7C-209B-464C-822A-1DFD203E1ADB}" type="presOf" srcId="{19D8BB44-C9F7-4614-978E-33CC91F4341D}" destId="{2F596476-6332-4A81-8C54-7662A807C78B}" srcOrd="0" destOrd="0" presId="urn:microsoft.com/office/officeart/2005/8/layout/vList2"/>
    <dgm:cxn modelId="{A0CAFCD4-4DE3-4C9F-B596-B1AE8EE5F0B8}" type="presOf" srcId="{8CD6A5E7-6EEB-4FC6-8067-3CA265C56827}" destId="{E933B281-A699-41B5-9DFF-B029C7C37231}" srcOrd="0" destOrd="0" presId="urn:microsoft.com/office/officeart/2005/8/layout/vList2"/>
    <dgm:cxn modelId="{7A00BF94-2D7D-46D0-BC4A-5FC1E1BE481B}" type="presParOf" srcId="{C4414550-D3D7-45C2-A0A9-11BA393FA038}" destId="{2F596476-6332-4A81-8C54-7662A807C78B}" srcOrd="0" destOrd="0" presId="urn:microsoft.com/office/officeart/2005/8/layout/vList2"/>
    <dgm:cxn modelId="{3A6D3B62-42A4-4EA9-812F-DDDD6E18B19A}" type="presParOf" srcId="{C4414550-D3D7-45C2-A0A9-11BA393FA038}" destId="{D7BF51EF-C7CA-47AC-9B7A-414244853DBC}" srcOrd="1" destOrd="0" presId="urn:microsoft.com/office/officeart/2005/8/layout/vList2"/>
    <dgm:cxn modelId="{DBEE1AB7-D931-40FB-9E6F-CEAAAFE2950F}" type="presParOf" srcId="{C4414550-D3D7-45C2-A0A9-11BA393FA038}" destId="{E933B281-A699-41B5-9DFF-B029C7C37231}" srcOrd="2" destOrd="0" presId="urn:microsoft.com/office/officeart/2005/8/layout/vList2"/>
    <dgm:cxn modelId="{1CC41D9E-FB0C-47E6-98C2-5B8CCA789266}" type="presParOf" srcId="{C4414550-D3D7-45C2-A0A9-11BA393FA038}" destId="{217E7A40-47A4-4E60-8F5C-EC7EBF08E66A}" srcOrd="3" destOrd="0" presId="urn:microsoft.com/office/officeart/2005/8/layout/vList2"/>
    <dgm:cxn modelId="{1E7D2F66-4242-4497-86F4-50A2B7FFCD86}" type="presParOf" srcId="{C4414550-D3D7-45C2-A0A9-11BA393FA038}" destId="{E0FF0414-94D0-47C0-AA3F-A1990878F7A7}" srcOrd="4" destOrd="0" presId="urn:microsoft.com/office/officeart/2005/8/layout/vList2"/>
    <dgm:cxn modelId="{86140D0F-0EAA-4690-8F11-8B0D615C242E}" type="presParOf" srcId="{C4414550-D3D7-45C2-A0A9-11BA393FA038}" destId="{BC6DF6BF-C247-4578-A828-38931F2DD1D1}" srcOrd="5" destOrd="0" presId="urn:microsoft.com/office/officeart/2005/8/layout/vList2"/>
    <dgm:cxn modelId="{A197D950-D915-44AE-B809-72650368D5A5}" type="presParOf" srcId="{C4414550-D3D7-45C2-A0A9-11BA393FA038}" destId="{68C4F018-FC8E-4D4D-862D-0CC9F3357D22}" srcOrd="6" destOrd="0" presId="urn:microsoft.com/office/officeart/2005/8/layout/vList2"/>
    <dgm:cxn modelId="{017CCFF0-6FE9-4DBC-ADF4-9BC90E8AA2B7}" type="presParOf" srcId="{C4414550-D3D7-45C2-A0A9-11BA393FA038}" destId="{A43F0800-91A5-41A2-8BC7-E5292DCA44B9}" srcOrd="7" destOrd="0" presId="urn:microsoft.com/office/officeart/2005/8/layout/vList2"/>
    <dgm:cxn modelId="{C1C25B9D-2088-44DF-B8FC-9CA334EC9D11}" type="presParOf" srcId="{C4414550-D3D7-45C2-A0A9-11BA393FA038}" destId="{7BBC9C6C-E71E-4002-A140-F7B7ED612621}" srcOrd="8" destOrd="0" presId="urn:microsoft.com/office/officeart/2005/8/layout/vList2"/>
    <dgm:cxn modelId="{9A82490B-8747-4838-9E04-C4B7A18464FC}" type="presParOf" srcId="{C4414550-D3D7-45C2-A0A9-11BA393FA038}" destId="{3D500C59-1DA6-4150-87D7-9466E6FA8517}" srcOrd="9" destOrd="0" presId="urn:microsoft.com/office/officeart/2005/8/layout/vList2"/>
    <dgm:cxn modelId="{86CC12CB-1B5B-4737-94E9-29C8D6F3A220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97AF5-84D7-4F0A-A274-FB4C95C25009}" type="presOf" srcId="{B715025B-4282-492C-8AFC-104A8D8A47F8}" destId="{0D209DBC-1F45-4F4E-9CEE-B85E97363457}" srcOrd="0" destOrd="0" presId="urn:microsoft.com/office/officeart/2005/8/layout/vList2"/>
    <dgm:cxn modelId="{9CE947A9-0C2A-44AB-A0D7-9A35AC6E283B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B8140B55-2E90-4B7F-ADFA-B7D6CC3A2D15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Glasses: What to ask?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Duration of use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Power of glasses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Any frequent change of power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Any refractive surgery in past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4B88F1AB-2E46-4D40-BF7A-263CAE47B5C8}" type="presOf" srcId="{33F7AB20-8430-45FA-B978-AD47D406B2E0}" destId="{86E0BF6B-7E47-461D-BEAE-10BAC9EF8BE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50C42E6E-1C15-4AAD-8864-3BE05D8A87C4}" type="presOf" srcId="{E9D53B33-1F2A-410D-9FF1-7AEE8EABE496}" destId="{7BBC9C6C-E71E-4002-A140-F7B7ED612621}" srcOrd="0" destOrd="0" presId="urn:microsoft.com/office/officeart/2005/8/layout/vList2"/>
    <dgm:cxn modelId="{9E524586-86BC-4719-A93A-30D3265224DD}" type="presOf" srcId="{8CD6A5E7-6EEB-4FC6-8067-3CA265C56827}" destId="{E933B281-A699-41B5-9DFF-B029C7C37231}" srcOrd="0" destOrd="0" presId="urn:microsoft.com/office/officeart/2005/8/layout/vList2"/>
    <dgm:cxn modelId="{2EB5CB03-DB0F-419F-9FDB-17CB48FC2268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A9B5DB9E-8E12-40BA-88AF-72EC91692520}" type="presOf" srcId="{19D8BB44-C9F7-4614-978E-33CC91F4341D}" destId="{2F596476-6332-4A81-8C54-7662A807C78B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5E056CD6-E13A-4F56-9A4A-E87D7329B2A4}" type="presOf" srcId="{BF8AE72D-EAA2-4BC8-88EE-05422E2F110C}" destId="{E0FF0414-94D0-47C0-AA3F-A1990878F7A7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B0D893C7-79EB-4939-9917-7A1EF41E6BC4}" type="presOf" srcId="{CD7B896E-CBD8-4904-958F-E5D9911B3B0B}" destId="{68C4F018-FC8E-4D4D-862D-0CC9F3357D22}" srcOrd="0" destOrd="0" presId="urn:microsoft.com/office/officeart/2005/8/layout/vList2"/>
    <dgm:cxn modelId="{7C623485-BB4D-4002-9C78-1F63B5940DCC}" type="presParOf" srcId="{C4414550-D3D7-45C2-A0A9-11BA393FA038}" destId="{2F596476-6332-4A81-8C54-7662A807C78B}" srcOrd="0" destOrd="0" presId="urn:microsoft.com/office/officeart/2005/8/layout/vList2"/>
    <dgm:cxn modelId="{F6DA5F40-F5BC-4B50-B31E-75D1B8F8E6F5}" type="presParOf" srcId="{C4414550-D3D7-45C2-A0A9-11BA393FA038}" destId="{D7BF51EF-C7CA-47AC-9B7A-414244853DBC}" srcOrd="1" destOrd="0" presId="urn:microsoft.com/office/officeart/2005/8/layout/vList2"/>
    <dgm:cxn modelId="{84005023-43A9-4352-A98B-5120D88552AF}" type="presParOf" srcId="{C4414550-D3D7-45C2-A0A9-11BA393FA038}" destId="{E933B281-A699-41B5-9DFF-B029C7C37231}" srcOrd="2" destOrd="0" presId="urn:microsoft.com/office/officeart/2005/8/layout/vList2"/>
    <dgm:cxn modelId="{1077A544-8D47-4A42-BA22-0FF26FD9097E}" type="presParOf" srcId="{C4414550-D3D7-45C2-A0A9-11BA393FA038}" destId="{217E7A40-47A4-4E60-8F5C-EC7EBF08E66A}" srcOrd="3" destOrd="0" presId="urn:microsoft.com/office/officeart/2005/8/layout/vList2"/>
    <dgm:cxn modelId="{6368C68F-3F03-45EB-9BFC-FACCF425E558}" type="presParOf" srcId="{C4414550-D3D7-45C2-A0A9-11BA393FA038}" destId="{E0FF0414-94D0-47C0-AA3F-A1990878F7A7}" srcOrd="4" destOrd="0" presId="urn:microsoft.com/office/officeart/2005/8/layout/vList2"/>
    <dgm:cxn modelId="{07E37F58-5783-4BEC-9897-0D5EE21B8825}" type="presParOf" srcId="{C4414550-D3D7-45C2-A0A9-11BA393FA038}" destId="{BC6DF6BF-C247-4578-A828-38931F2DD1D1}" srcOrd="5" destOrd="0" presId="urn:microsoft.com/office/officeart/2005/8/layout/vList2"/>
    <dgm:cxn modelId="{4A98A9DB-BE6F-4B0D-A2B9-7AD7F61A04D6}" type="presParOf" srcId="{C4414550-D3D7-45C2-A0A9-11BA393FA038}" destId="{68C4F018-FC8E-4D4D-862D-0CC9F3357D22}" srcOrd="6" destOrd="0" presId="urn:microsoft.com/office/officeart/2005/8/layout/vList2"/>
    <dgm:cxn modelId="{85553D48-C00F-4323-874A-B628A2CA881B}" type="presParOf" srcId="{C4414550-D3D7-45C2-A0A9-11BA393FA038}" destId="{A43F0800-91A5-41A2-8BC7-E5292DCA44B9}" srcOrd="7" destOrd="0" presId="urn:microsoft.com/office/officeart/2005/8/layout/vList2"/>
    <dgm:cxn modelId="{3C00BF24-62AF-4163-B1AB-A9A023FAB1E7}" type="presParOf" srcId="{C4414550-D3D7-45C2-A0A9-11BA393FA038}" destId="{7BBC9C6C-E71E-4002-A140-F7B7ED612621}" srcOrd="8" destOrd="0" presId="urn:microsoft.com/office/officeart/2005/8/layout/vList2"/>
    <dgm:cxn modelId="{2303E7A6-1C9E-43C2-9BCA-321546F6850F}" type="presParOf" srcId="{C4414550-D3D7-45C2-A0A9-11BA393FA038}" destId="{3D500C59-1DA6-4150-87D7-9466E6FA8517}" srcOrd="9" destOrd="0" presId="urn:microsoft.com/office/officeart/2005/8/layout/vList2"/>
    <dgm:cxn modelId="{4DAF13E6-27BE-436C-91D0-FE83121C4E89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Frequent change of glasses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Uncontrolled diabetes mellitus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Keratoconus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Progressive myopia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Open angle glaucoma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A98CA-C0BF-4249-B1E5-C738A5ED24C9}" type="presOf" srcId="{E9D53B33-1F2A-410D-9FF1-7AEE8EABE496}" destId="{7BBC9C6C-E71E-4002-A140-F7B7ED61262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7160F2ED-6A7C-41AD-8B5B-8C9BF5433CF2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D4140996-6181-48C2-8066-E1F99C257777}" type="presOf" srcId="{33F7AB20-8430-45FA-B978-AD47D406B2E0}" destId="{86E0BF6B-7E47-461D-BEAE-10BAC9EF8BE7}" srcOrd="0" destOrd="0" presId="urn:microsoft.com/office/officeart/2005/8/layout/vList2"/>
    <dgm:cxn modelId="{25271295-275B-4E9F-B14F-842208255903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03FAB-9CF8-4478-A61C-42E9D84F8DB2}" type="presOf" srcId="{BF8AE72D-EAA2-4BC8-88EE-05422E2F110C}" destId="{E0FF0414-94D0-47C0-AA3F-A1990878F7A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B8A5FDD3-8F4E-4F44-84F1-388B45BDD316}" type="presOf" srcId="{CD7B896E-CBD8-4904-958F-E5D9911B3B0B}" destId="{68C4F018-FC8E-4D4D-862D-0CC9F3357D22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53D199B3-AAB3-45D5-929B-37DFBCC02B11}" type="presOf" srcId="{9C99FE7C-453C-403A-9868-C5AFE503F2F7}" destId="{C4414550-D3D7-45C2-A0A9-11BA393FA038}" srcOrd="0" destOrd="0" presId="urn:microsoft.com/office/officeart/2005/8/layout/vList2"/>
    <dgm:cxn modelId="{7DB59C5A-5451-4DB7-9F4E-6963B11DA243}" type="presParOf" srcId="{C4414550-D3D7-45C2-A0A9-11BA393FA038}" destId="{2F596476-6332-4A81-8C54-7662A807C78B}" srcOrd="0" destOrd="0" presId="urn:microsoft.com/office/officeart/2005/8/layout/vList2"/>
    <dgm:cxn modelId="{38976BBF-F373-41B9-8D28-62D9A6293CA0}" type="presParOf" srcId="{C4414550-D3D7-45C2-A0A9-11BA393FA038}" destId="{D7BF51EF-C7CA-47AC-9B7A-414244853DBC}" srcOrd="1" destOrd="0" presId="urn:microsoft.com/office/officeart/2005/8/layout/vList2"/>
    <dgm:cxn modelId="{6CD7495A-A373-4CED-A5B4-57E15526C132}" type="presParOf" srcId="{C4414550-D3D7-45C2-A0A9-11BA393FA038}" destId="{E933B281-A699-41B5-9DFF-B029C7C37231}" srcOrd="2" destOrd="0" presId="urn:microsoft.com/office/officeart/2005/8/layout/vList2"/>
    <dgm:cxn modelId="{59B1330E-058C-4453-914E-027A17E102F8}" type="presParOf" srcId="{C4414550-D3D7-45C2-A0A9-11BA393FA038}" destId="{217E7A40-47A4-4E60-8F5C-EC7EBF08E66A}" srcOrd="3" destOrd="0" presId="urn:microsoft.com/office/officeart/2005/8/layout/vList2"/>
    <dgm:cxn modelId="{86417D9A-101C-4C01-B162-CED9750CB972}" type="presParOf" srcId="{C4414550-D3D7-45C2-A0A9-11BA393FA038}" destId="{E0FF0414-94D0-47C0-AA3F-A1990878F7A7}" srcOrd="4" destOrd="0" presId="urn:microsoft.com/office/officeart/2005/8/layout/vList2"/>
    <dgm:cxn modelId="{72E431A3-9189-410A-996B-F92749C7AE7F}" type="presParOf" srcId="{C4414550-D3D7-45C2-A0A9-11BA393FA038}" destId="{BC6DF6BF-C247-4578-A828-38931F2DD1D1}" srcOrd="5" destOrd="0" presId="urn:microsoft.com/office/officeart/2005/8/layout/vList2"/>
    <dgm:cxn modelId="{5CA94254-286D-4857-81DD-E9048BF9EFEE}" type="presParOf" srcId="{C4414550-D3D7-45C2-A0A9-11BA393FA038}" destId="{68C4F018-FC8E-4D4D-862D-0CC9F3357D22}" srcOrd="6" destOrd="0" presId="urn:microsoft.com/office/officeart/2005/8/layout/vList2"/>
    <dgm:cxn modelId="{325FAF83-4B9C-4193-92DB-0006BF7E2408}" type="presParOf" srcId="{C4414550-D3D7-45C2-A0A9-11BA393FA038}" destId="{A43F0800-91A5-41A2-8BC7-E5292DCA44B9}" srcOrd="7" destOrd="0" presId="urn:microsoft.com/office/officeart/2005/8/layout/vList2"/>
    <dgm:cxn modelId="{086C496E-8EB3-4476-AE01-F54B22FFE7A2}" type="presParOf" srcId="{C4414550-D3D7-45C2-A0A9-11BA393FA038}" destId="{7BBC9C6C-E71E-4002-A140-F7B7ED612621}" srcOrd="8" destOrd="0" presId="urn:microsoft.com/office/officeart/2005/8/layout/vList2"/>
    <dgm:cxn modelId="{E08CF919-DA1F-4A91-8FA1-3FEF427F0DB6}" type="presParOf" srcId="{C4414550-D3D7-45C2-A0A9-11BA393FA038}" destId="{3D500C59-1DA6-4150-87D7-9466E6FA8517}" srcOrd="9" destOrd="0" presId="urn:microsoft.com/office/officeart/2005/8/layout/vList2"/>
    <dgm:cxn modelId="{4CCC9307-499F-4433-A760-F87747D0F9E5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Gradual painless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Refractive errors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Cataract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Glaucoma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Chronic maculopathy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39CAA-E1BF-4698-B71F-12FBB6FDCED4}" type="presOf" srcId="{CD7B896E-CBD8-4904-958F-E5D9911B3B0B}" destId="{68C4F018-FC8E-4D4D-862D-0CC9F3357D22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32241DC6-5216-4E9A-9730-868A915C80EE}" type="presOf" srcId="{9C99FE7C-453C-403A-9868-C5AFE503F2F7}" destId="{C4414550-D3D7-45C2-A0A9-11BA393FA038}" srcOrd="0" destOrd="0" presId="urn:microsoft.com/office/officeart/2005/8/layout/vList2"/>
    <dgm:cxn modelId="{21E48E83-D3DD-46B3-9ADD-6D1322CA415A}" type="presOf" srcId="{8CD6A5E7-6EEB-4FC6-8067-3CA265C56827}" destId="{E933B281-A699-41B5-9DFF-B029C7C37231}" srcOrd="0" destOrd="0" presId="urn:microsoft.com/office/officeart/2005/8/layout/vList2"/>
    <dgm:cxn modelId="{E24C233C-B049-45C2-81FB-FD38A5AC2EBB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7707F640-DE5B-48B8-917C-072668360D16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39488DEB-26CE-409C-A98A-915F64C758CF}" type="presOf" srcId="{19D8BB44-C9F7-4614-978E-33CC91F4341D}" destId="{2F596476-6332-4A81-8C54-7662A807C78B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3A9B8A47-23D5-4919-B464-4AF0C0AC5A03}" type="presOf" srcId="{E9D53B33-1F2A-410D-9FF1-7AEE8EABE496}" destId="{7BBC9C6C-E71E-4002-A140-F7B7ED612621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71CA6BF-C674-4BFB-B2FA-0E8B78CC5B78}" type="presParOf" srcId="{C4414550-D3D7-45C2-A0A9-11BA393FA038}" destId="{2F596476-6332-4A81-8C54-7662A807C78B}" srcOrd="0" destOrd="0" presId="urn:microsoft.com/office/officeart/2005/8/layout/vList2"/>
    <dgm:cxn modelId="{A9497171-7EEE-4302-9A42-81AAEFA75ADE}" type="presParOf" srcId="{C4414550-D3D7-45C2-A0A9-11BA393FA038}" destId="{D7BF51EF-C7CA-47AC-9B7A-414244853DBC}" srcOrd="1" destOrd="0" presId="urn:microsoft.com/office/officeart/2005/8/layout/vList2"/>
    <dgm:cxn modelId="{DCB6F9C4-866F-4319-86C5-6172C894D329}" type="presParOf" srcId="{C4414550-D3D7-45C2-A0A9-11BA393FA038}" destId="{E933B281-A699-41B5-9DFF-B029C7C37231}" srcOrd="2" destOrd="0" presId="urn:microsoft.com/office/officeart/2005/8/layout/vList2"/>
    <dgm:cxn modelId="{1BD8A8F6-651A-4E2E-A8A3-FFA6A32FB769}" type="presParOf" srcId="{C4414550-D3D7-45C2-A0A9-11BA393FA038}" destId="{217E7A40-47A4-4E60-8F5C-EC7EBF08E66A}" srcOrd="3" destOrd="0" presId="urn:microsoft.com/office/officeart/2005/8/layout/vList2"/>
    <dgm:cxn modelId="{1E8B7E73-A2D5-4A0F-AB29-8CF2D53BF6A8}" type="presParOf" srcId="{C4414550-D3D7-45C2-A0A9-11BA393FA038}" destId="{E0FF0414-94D0-47C0-AA3F-A1990878F7A7}" srcOrd="4" destOrd="0" presId="urn:microsoft.com/office/officeart/2005/8/layout/vList2"/>
    <dgm:cxn modelId="{7E50ABC4-4242-4E7C-A939-D3971AFD4910}" type="presParOf" srcId="{C4414550-D3D7-45C2-A0A9-11BA393FA038}" destId="{BC6DF6BF-C247-4578-A828-38931F2DD1D1}" srcOrd="5" destOrd="0" presId="urn:microsoft.com/office/officeart/2005/8/layout/vList2"/>
    <dgm:cxn modelId="{9772CA49-4CDC-4213-A5B9-8E67FD82AC31}" type="presParOf" srcId="{C4414550-D3D7-45C2-A0A9-11BA393FA038}" destId="{68C4F018-FC8E-4D4D-862D-0CC9F3357D22}" srcOrd="6" destOrd="0" presId="urn:microsoft.com/office/officeart/2005/8/layout/vList2"/>
    <dgm:cxn modelId="{D7A394F2-B8F7-47CF-8DC0-A351C10A731F}" type="presParOf" srcId="{C4414550-D3D7-45C2-A0A9-11BA393FA038}" destId="{A43F0800-91A5-41A2-8BC7-E5292DCA44B9}" srcOrd="7" destOrd="0" presId="urn:microsoft.com/office/officeart/2005/8/layout/vList2"/>
    <dgm:cxn modelId="{2E233BFE-C65E-418C-907B-B1D58E0A64EE}" type="presParOf" srcId="{C4414550-D3D7-45C2-A0A9-11BA393FA038}" destId="{7BBC9C6C-E71E-4002-A140-F7B7ED612621}" srcOrd="8" destOrd="0" presId="urn:microsoft.com/office/officeart/2005/8/layout/vList2"/>
    <dgm:cxn modelId="{2368BD90-6C06-42E9-8A26-7186A5DB245D}" type="presParOf" srcId="{C4414550-D3D7-45C2-A0A9-11BA393FA038}" destId="{3D500C59-1DA6-4150-87D7-9466E6FA8517}" srcOrd="9" destOrd="0" presId="urn:microsoft.com/office/officeart/2005/8/layout/vList2"/>
    <dgm:cxn modelId="{244E75EF-EFF6-44D6-8B60-AF9F94248352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Sudden painful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Trauma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Corneal ulcer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Acute iridocyclitis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Acute congestive glaucoma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EEA8B-FCDC-4543-929A-4C8A18D984EF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5B1BD4BA-3D09-4D1A-9939-CA56D151E64E}" type="presOf" srcId="{33F7AB20-8430-45FA-B978-AD47D406B2E0}" destId="{86E0BF6B-7E47-461D-BEAE-10BAC9EF8BE7}" srcOrd="0" destOrd="0" presId="urn:microsoft.com/office/officeart/2005/8/layout/vList2"/>
    <dgm:cxn modelId="{DD54220A-C43E-4EE8-BF93-16AE6CEEB824}" type="presOf" srcId="{19D8BB44-C9F7-4614-978E-33CC91F4341D}" destId="{2F596476-6332-4A81-8C54-7662A807C78B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9A41C77A-BC4C-4680-BB04-0E3DF3291BD1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E487223E-0651-4FAB-AC6F-C23C5BBFC543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CB8D118A-305E-44BE-B530-D7855C2E1003}" type="presOf" srcId="{8CD6A5E7-6EEB-4FC6-8067-3CA265C56827}" destId="{E933B281-A699-41B5-9DFF-B029C7C3723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F5974CA9-4947-4F4F-9A0B-DB20384A0BB5}" type="presOf" srcId="{E9D53B33-1F2A-410D-9FF1-7AEE8EABE496}" destId="{7BBC9C6C-E71E-4002-A140-F7B7ED612621}" srcOrd="0" destOrd="0" presId="urn:microsoft.com/office/officeart/2005/8/layout/vList2"/>
    <dgm:cxn modelId="{06E17D54-7B8F-43DE-8FAC-E5A68C6A621C}" type="presParOf" srcId="{C4414550-D3D7-45C2-A0A9-11BA393FA038}" destId="{2F596476-6332-4A81-8C54-7662A807C78B}" srcOrd="0" destOrd="0" presId="urn:microsoft.com/office/officeart/2005/8/layout/vList2"/>
    <dgm:cxn modelId="{C255D6EB-A5BA-47A9-A945-5145957CF100}" type="presParOf" srcId="{C4414550-D3D7-45C2-A0A9-11BA393FA038}" destId="{D7BF51EF-C7CA-47AC-9B7A-414244853DBC}" srcOrd="1" destOrd="0" presId="urn:microsoft.com/office/officeart/2005/8/layout/vList2"/>
    <dgm:cxn modelId="{FA7C1010-1D09-438C-A6D2-D10B9494F4C2}" type="presParOf" srcId="{C4414550-D3D7-45C2-A0A9-11BA393FA038}" destId="{E933B281-A699-41B5-9DFF-B029C7C37231}" srcOrd="2" destOrd="0" presId="urn:microsoft.com/office/officeart/2005/8/layout/vList2"/>
    <dgm:cxn modelId="{583EE7CB-B564-4ED8-A495-CA2B0DE6EB76}" type="presParOf" srcId="{C4414550-D3D7-45C2-A0A9-11BA393FA038}" destId="{217E7A40-47A4-4E60-8F5C-EC7EBF08E66A}" srcOrd="3" destOrd="0" presId="urn:microsoft.com/office/officeart/2005/8/layout/vList2"/>
    <dgm:cxn modelId="{6178525E-750B-4786-8EEC-99ACF6633E94}" type="presParOf" srcId="{C4414550-D3D7-45C2-A0A9-11BA393FA038}" destId="{E0FF0414-94D0-47C0-AA3F-A1990878F7A7}" srcOrd="4" destOrd="0" presId="urn:microsoft.com/office/officeart/2005/8/layout/vList2"/>
    <dgm:cxn modelId="{A0E9FBCD-C367-49AF-A32D-A3B4D74B4CD2}" type="presParOf" srcId="{C4414550-D3D7-45C2-A0A9-11BA393FA038}" destId="{BC6DF6BF-C247-4578-A828-38931F2DD1D1}" srcOrd="5" destOrd="0" presId="urn:microsoft.com/office/officeart/2005/8/layout/vList2"/>
    <dgm:cxn modelId="{886E4217-7020-48BD-A79B-B2B50620DF42}" type="presParOf" srcId="{C4414550-D3D7-45C2-A0A9-11BA393FA038}" destId="{68C4F018-FC8E-4D4D-862D-0CC9F3357D22}" srcOrd="6" destOrd="0" presId="urn:microsoft.com/office/officeart/2005/8/layout/vList2"/>
    <dgm:cxn modelId="{EFF9CF4C-FD3F-4EC2-A50B-0055C7FFC5BC}" type="presParOf" srcId="{C4414550-D3D7-45C2-A0A9-11BA393FA038}" destId="{A43F0800-91A5-41A2-8BC7-E5292DCA44B9}" srcOrd="7" destOrd="0" presId="urn:microsoft.com/office/officeart/2005/8/layout/vList2"/>
    <dgm:cxn modelId="{874D538F-087F-451F-BD64-CCE3126E2F81}" type="presParOf" srcId="{C4414550-D3D7-45C2-A0A9-11BA393FA038}" destId="{7BBC9C6C-E71E-4002-A140-F7B7ED612621}" srcOrd="8" destOrd="0" presId="urn:microsoft.com/office/officeart/2005/8/layout/vList2"/>
    <dgm:cxn modelId="{C4FDD574-616E-4369-90CE-6A0B775F7C84}" type="presParOf" srcId="{C4414550-D3D7-45C2-A0A9-11BA393FA038}" destId="{3D500C59-1DA6-4150-87D7-9466E6FA8517}" srcOrd="9" destOrd="0" presId="urn:microsoft.com/office/officeart/2005/8/layout/vList2"/>
    <dgm:cxn modelId="{359CCDAA-F0DC-4BF4-A5A1-EEBDF0EF74F4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Sudden painless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CRAO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CRVO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Vitreous hemorrhage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Retinal detachment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0E4F3-66AA-4C5C-9B58-8B79337DACD8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E3A1EDF7-85CA-4A9A-8F5D-A9572BE5D3EB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D41EF865-7081-4C49-8155-782B44A54B19}" type="presOf" srcId="{BF8AE72D-EAA2-4BC8-88EE-05422E2F110C}" destId="{E0FF0414-94D0-47C0-AA3F-A1990878F7A7}" srcOrd="0" destOrd="0" presId="urn:microsoft.com/office/officeart/2005/8/layout/vList2"/>
    <dgm:cxn modelId="{47BE5A44-DA95-4691-8708-A54B66EA5DA2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5D0554-39CE-4DE0-99A8-48CCE687F323}" type="presOf" srcId="{19D8BB44-C9F7-4614-978E-33CC91F4341D}" destId="{2F596476-6332-4A81-8C54-7662A807C78B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962B29AD-82F0-49A3-B0FE-56753FB1F3B9}" type="presOf" srcId="{E9D53B33-1F2A-410D-9FF1-7AEE8EABE496}" destId="{7BBC9C6C-E71E-4002-A140-F7B7ED61262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C3DD6A56-6BC1-4413-B18F-1EB4EE91CC25}" type="presOf" srcId="{8CD6A5E7-6EEB-4FC6-8067-3CA265C56827}" destId="{E933B281-A699-41B5-9DFF-B029C7C37231}" srcOrd="0" destOrd="0" presId="urn:microsoft.com/office/officeart/2005/8/layout/vList2"/>
    <dgm:cxn modelId="{FB4EC966-235C-4976-8264-BD63E3BE2444}" type="presParOf" srcId="{C4414550-D3D7-45C2-A0A9-11BA393FA038}" destId="{2F596476-6332-4A81-8C54-7662A807C78B}" srcOrd="0" destOrd="0" presId="urn:microsoft.com/office/officeart/2005/8/layout/vList2"/>
    <dgm:cxn modelId="{E8D5C8C6-536D-4091-8869-A6888DC2B8AA}" type="presParOf" srcId="{C4414550-D3D7-45C2-A0A9-11BA393FA038}" destId="{D7BF51EF-C7CA-47AC-9B7A-414244853DBC}" srcOrd="1" destOrd="0" presId="urn:microsoft.com/office/officeart/2005/8/layout/vList2"/>
    <dgm:cxn modelId="{60DBB8FE-1643-4BBA-A6EF-83FD53E04999}" type="presParOf" srcId="{C4414550-D3D7-45C2-A0A9-11BA393FA038}" destId="{E933B281-A699-41B5-9DFF-B029C7C37231}" srcOrd="2" destOrd="0" presId="urn:microsoft.com/office/officeart/2005/8/layout/vList2"/>
    <dgm:cxn modelId="{51678236-FD48-4C37-AB29-F65DA6F4737E}" type="presParOf" srcId="{C4414550-D3D7-45C2-A0A9-11BA393FA038}" destId="{217E7A40-47A4-4E60-8F5C-EC7EBF08E66A}" srcOrd="3" destOrd="0" presId="urn:microsoft.com/office/officeart/2005/8/layout/vList2"/>
    <dgm:cxn modelId="{CAA7D59C-EA3F-4927-A5EF-3B8F1294C4E2}" type="presParOf" srcId="{C4414550-D3D7-45C2-A0A9-11BA393FA038}" destId="{E0FF0414-94D0-47C0-AA3F-A1990878F7A7}" srcOrd="4" destOrd="0" presId="urn:microsoft.com/office/officeart/2005/8/layout/vList2"/>
    <dgm:cxn modelId="{AE60A29E-FD7D-4133-9AE8-4574D1D2D546}" type="presParOf" srcId="{C4414550-D3D7-45C2-A0A9-11BA393FA038}" destId="{BC6DF6BF-C247-4578-A828-38931F2DD1D1}" srcOrd="5" destOrd="0" presId="urn:microsoft.com/office/officeart/2005/8/layout/vList2"/>
    <dgm:cxn modelId="{C6B93F1E-5918-4502-8462-578305BACCF6}" type="presParOf" srcId="{C4414550-D3D7-45C2-A0A9-11BA393FA038}" destId="{68C4F018-FC8E-4D4D-862D-0CC9F3357D22}" srcOrd="6" destOrd="0" presId="urn:microsoft.com/office/officeart/2005/8/layout/vList2"/>
    <dgm:cxn modelId="{A5646D42-0CD7-4E4C-B40A-3A67FD892C48}" type="presParOf" srcId="{C4414550-D3D7-45C2-A0A9-11BA393FA038}" destId="{A43F0800-91A5-41A2-8BC7-E5292DCA44B9}" srcOrd="7" destOrd="0" presId="urn:microsoft.com/office/officeart/2005/8/layout/vList2"/>
    <dgm:cxn modelId="{248DF22C-293B-4E30-BA96-15679095F5F0}" type="presParOf" srcId="{C4414550-D3D7-45C2-A0A9-11BA393FA038}" destId="{7BBC9C6C-E71E-4002-A140-F7B7ED612621}" srcOrd="8" destOrd="0" presId="urn:microsoft.com/office/officeart/2005/8/layout/vList2"/>
    <dgm:cxn modelId="{B8F46BE4-7EFB-4BC6-BC0C-737B6E4612F3}" type="presParOf" srcId="{C4414550-D3D7-45C2-A0A9-11BA393FA038}" destId="{3D500C59-1DA6-4150-87D7-9466E6FA8517}" srcOrd="9" destOrd="0" presId="urn:microsoft.com/office/officeart/2005/8/layout/vList2"/>
    <dgm:cxn modelId="{94689AA6-BA4D-498F-BD74-6355EF4DEC36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Patient particulars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D22025CB-B6A0-4BA0-9163-1E0234B59EF3}" type="presOf" srcId="{AD0CE4A2-238C-4E62-AC5D-96D13BEC9DC7}" destId="{E00FAB33-7FF1-4730-ADCF-FD7C5110A9B7}" srcOrd="0" destOrd="0" presId="urn:microsoft.com/office/officeart/2005/8/layout/vList2"/>
    <dgm:cxn modelId="{49BC18C8-B379-4026-884E-C7CA2EFEA903}" type="presOf" srcId="{46170CAF-A9E3-4808-B7CE-07AC610A942A}" destId="{43971734-87AC-4230-B579-7693704D515F}" srcOrd="0" destOrd="0" presId="urn:microsoft.com/office/officeart/2005/8/layout/vList2"/>
    <dgm:cxn modelId="{8721ED7B-7D10-4DF9-ACBC-C3DF88685C64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7D675-271D-4C31-A18A-DBC54341256F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AE3E32F2-5E83-461A-9C99-E12D32562B0D}" type="presOf" srcId="{9206EFD2-74EF-41B8-B824-FC219A5F1AD5}" destId="{79218D3E-2E44-40EF-9957-C9BD939F1E32}" srcOrd="0" destOrd="0" presId="urn:microsoft.com/office/officeart/2005/8/layout/vList2"/>
    <dgm:cxn modelId="{44753743-404C-4FBF-8C7F-1C66DBF973E0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E71D7-F8F0-46E2-84CF-8DC9A46FC3C2}" type="presOf" srcId="{B715025B-4282-492C-8AFC-104A8D8A47F8}" destId="{0D209DBC-1F45-4F4E-9CEE-B85E97363457}" srcOrd="0" destOrd="0" presId="urn:microsoft.com/office/officeart/2005/8/layout/vList2"/>
    <dgm:cxn modelId="{7B660BC0-4B9B-43F5-8DA5-5F6B00180101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F25FA860-83F2-4A28-8C2B-68FE807F3327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Diminished colour vision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Hereditary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Immature cataract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Optic neuritis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ARMD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D2CB8-90F1-484A-BB4F-9A89E24C03B9}" type="presOf" srcId="{8CD6A5E7-6EEB-4FC6-8067-3CA265C56827}" destId="{E933B281-A699-41B5-9DFF-B029C7C3723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D6F7ACA-8BE0-4D8D-BF1C-521E28EEED04}" type="presOf" srcId="{9C99FE7C-453C-403A-9868-C5AFE503F2F7}" destId="{C4414550-D3D7-45C2-A0A9-11BA393FA038}" srcOrd="0" destOrd="0" presId="urn:microsoft.com/office/officeart/2005/8/layout/vList2"/>
    <dgm:cxn modelId="{B1826BC4-9E67-4F0C-BA13-A8B823CB312C}" type="presOf" srcId="{E9D53B33-1F2A-410D-9FF1-7AEE8EABE496}" destId="{7BBC9C6C-E71E-4002-A140-F7B7ED612621}" srcOrd="0" destOrd="0" presId="urn:microsoft.com/office/officeart/2005/8/layout/vList2"/>
    <dgm:cxn modelId="{7986EA78-046B-4E8A-B408-2DC317218DAE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BD7C3B7B-3C64-4549-BC4E-6B3BA58DF2B8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03A80DB0-38D3-4EC3-B292-0F549B183035}" type="presOf" srcId="{33F7AB20-8430-45FA-B978-AD47D406B2E0}" destId="{86E0BF6B-7E47-461D-BEAE-10BAC9EF8BE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A7D101B4-7194-4E15-928E-978A2DAEF30F}" type="presOf" srcId="{BF8AE72D-EAA2-4BC8-88EE-05422E2F110C}" destId="{E0FF0414-94D0-47C0-AA3F-A1990878F7A7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F070D031-F0CE-463D-AF3A-2407A1ACF6C1}" type="presParOf" srcId="{C4414550-D3D7-45C2-A0A9-11BA393FA038}" destId="{2F596476-6332-4A81-8C54-7662A807C78B}" srcOrd="0" destOrd="0" presId="urn:microsoft.com/office/officeart/2005/8/layout/vList2"/>
    <dgm:cxn modelId="{6E066706-3FF9-4D9F-B702-0C98E919606B}" type="presParOf" srcId="{C4414550-D3D7-45C2-A0A9-11BA393FA038}" destId="{D7BF51EF-C7CA-47AC-9B7A-414244853DBC}" srcOrd="1" destOrd="0" presId="urn:microsoft.com/office/officeart/2005/8/layout/vList2"/>
    <dgm:cxn modelId="{0EEB21EA-CE16-4E67-8756-E11B80650AA6}" type="presParOf" srcId="{C4414550-D3D7-45C2-A0A9-11BA393FA038}" destId="{E933B281-A699-41B5-9DFF-B029C7C37231}" srcOrd="2" destOrd="0" presId="urn:microsoft.com/office/officeart/2005/8/layout/vList2"/>
    <dgm:cxn modelId="{C4EECBA7-46BE-41B3-885C-3AD494A28594}" type="presParOf" srcId="{C4414550-D3D7-45C2-A0A9-11BA393FA038}" destId="{217E7A40-47A4-4E60-8F5C-EC7EBF08E66A}" srcOrd="3" destOrd="0" presId="urn:microsoft.com/office/officeart/2005/8/layout/vList2"/>
    <dgm:cxn modelId="{97D70726-EB03-49DE-A3A0-3D06663852B0}" type="presParOf" srcId="{C4414550-D3D7-45C2-A0A9-11BA393FA038}" destId="{E0FF0414-94D0-47C0-AA3F-A1990878F7A7}" srcOrd="4" destOrd="0" presId="urn:microsoft.com/office/officeart/2005/8/layout/vList2"/>
    <dgm:cxn modelId="{526E97F4-4169-48E6-8023-133B85BE1158}" type="presParOf" srcId="{C4414550-D3D7-45C2-A0A9-11BA393FA038}" destId="{BC6DF6BF-C247-4578-A828-38931F2DD1D1}" srcOrd="5" destOrd="0" presId="urn:microsoft.com/office/officeart/2005/8/layout/vList2"/>
    <dgm:cxn modelId="{55C5DE42-D5B0-4BDF-83F7-67B977A53355}" type="presParOf" srcId="{C4414550-D3D7-45C2-A0A9-11BA393FA038}" destId="{68C4F018-FC8E-4D4D-862D-0CC9F3357D22}" srcOrd="6" destOrd="0" presId="urn:microsoft.com/office/officeart/2005/8/layout/vList2"/>
    <dgm:cxn modelId="{3996A65A-E9CA-4AA8-A077-FA7D564ABF29}" type="presParOf" srcId="{C4414550-D3D7-45C2-A0A9-11BA393FA038}" destId="{A43F0800-91A5-41A2-8BC7-E5292DCA44B9}" srcOrd="7" destOrd="0" presId="urn:microsoft.com/office/officeart/2005/8/layout/vList2"/>
    <dgm:cxn modelId="{8ABEA241-4B76-42DC-9E28-9D8AED88B764}" type="presParOf" srcId="{C4414550-D3D7-45C2-A0A9-11BA393FA038}" destId="{7BBC9C6C-E71E-4002-A140-F7B7ED612621}" srcOrd="8" destOrd="0" presId="urn:microsoft.com/office/officeart/2005/8/layout/vList2"/>
    <dgm:cxn modelId="{B3539C7F-59BE-473F-AE7E-D42B7AB0B699}" type="presParOf" srcId="{C4414550-D3D7-45C2-A0A9-11BA393FA038}" destId="{3D500C59-1DA6-4150-87D7-9466E6FA8517}" srcOrd="9" destOrd="0" presId="urn:microsoft.com/office/officeart/2005/8/layout/vList2"/>
    <dgm:cxn modelId="{E022E6C9-AC7D-41BF-BB1B-FFE05AFAD7DE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Diminished central vision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Optic neuritis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Retrobulbar neuritis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Macular pathology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3128F-76F0-4921-8E44-0DA0AD029536}" type="presOf" srcId="{33F7AB20-8430-45FA-B978-AD47D406B2E0}" destId="{86E0BF6B-7E47-461D-BEAE-10BAC9EF8BE7}" srcOrd="0" destOrd="0" presId="urn:microsoft.com/office/officeart/2005/8/layout/vList2"/>
    <dgm:cxn modelId="{C0256C75-D1A9-4EF1-A42A-3003C38148C0}" type="presOf" srcId="{CD7B896E-CBD8-4904-958F-E5D9911B3B0B}" destId="{68C4F018-FC8E-4D4D-862D-0CC9F3357D22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15ADE304-0C4B-407D-9382-AF5896FA71B5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9FD84CB-3315-4165-9ED7-DC4932010DDB}" type="presOf" srcId="{19D8BB44-C9F7-4614-978E-33CC91F4341D}" destId="{2F596476-6332-4A81-8C54-7662A807C78B}" srcOrd="0" destOrd="0" presId="urn:microsoft.com/office/officeart/2005/8/layout/vList2"/>
    <dgm:cxn modelId="{55D16EDD-2A8E-4BAB-960F-93C5FAD4642A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BB61946E-56CC-4853-B005-6D839F16C989}" type="presOf" srcId="{BF8AE72D-EAA2-4BC8-88EE-05422E2F110C}" destId="{E0FF0414-94D0-47C0-AA3F-A1990878F7A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5AA4518-6C3B-4EFC-836B-4C634172C77B}" type="presOf" srcId="{9C99FE7C-453C-403A-9868-C5AFE503F2F7}" destId="{C4414550-D3D7-45C2-A0A9-11BA393FA038}" srcOrd="0" destOrd="0" presId="urn:microsoft.com/office/officeart/2005/8/layout/vList2"/>
    <dgm:cxn modelId="{9AEC2862-726D-489A-A3D5-CDA31AEBBA0C}" type="presParOf" srcId="{C4414550-D3D7-45C2-A0A9-11BA393FA038}" destId="{2F596476-6332-4A81-8C54-7662A807C78B}" srcOrd="0" destOrd="0" presId="urn:microsoft.com/office/officeart/2005/8/layout/vList2"/>
    <dgm:cxn modelId="{D619770D-C022-4995-9FC6-30E334412A61}" type="presParOf" srcId="{C4414550-D3D7-45C2-A0A9-11BA393FA038}" destId="{D7BF51EF-C7CA-47AC-9B7A-414244853DBC}" srcOrd="1" destOrd="0" presId="urn:microsoft.com/office/officeart/2005/8/layout/vList2"/>
    <dgm:cxn modelId="{63F628D1-2EAE-48EC-8563-E7AE0F3C41F3}" type="presParOf" srcId="{C4414550-D3D7-45C2-A0A9-11BA393FA038}" destId="{E933B281-A699-41B5-9DFF-B029C7C37231}" srcOrd="2" destOrd="0" presId="urn:microsoft.com/office/officeart/2005/8/layout/vList2"/>
    <dgm:cxn modelId="{F025566E-373C-47E1-982B-A821FA4C0B4C}" type="presParOf" srcId="{C4414550-D3D7-45C2-A0A9-11BA393FA038}" destId="{217E7A40-47A4-4E60-8F5C-EC7EBF08E66A}" srcOrd="3" destOrd="0" presId="urn:microsoft.com/office/officeart/2005/8/layout/vList2"/>
    <dgm:cxn modelId="{3D3E987D-4827-4C52-A95C-FA3577ED283C}" type="presParOf" srcId="{C4414550-D3D7-45C2-A0A9-11BA393FA038}" destId="{E0FF0414-94D0-47C0-AA3F-A1990878F7A7}" srcOrd="4" destOrd="0" presId="urn:microsoft.com/office/officeart/2005/8/layout/vList2"/>
    <dgm:cxn modelId="{1434E27E-6888-44F5-94EE-43B21A3A66AB}" type="presParOf" srcId="{C4414550-D3D7-45C2-A0A9-11BA393FA038}" destId="{BC6DF6BF-C247-4578-A828-38931F2DD1D1}" srcOrd="5" destOrd="0" presId="urn:microsoft.com/office/officeart/2005/8/layout/vList2"/>
    <dgm:cxn modelId="{270246B1-3EAE-47DE-AA83-D9FBAECFE85C}" type="presParOf" srcId="{C4414550-D3D7-45C2-A0A9-11BA393FA038}" destId="{68C4F018-FC8E-4D4D-862D-0CC9F3357D22}" srcOrd="6" destOrd="0" presId="urn:microsoft.com/office/officeart/2005/8/layout/vList2"/>
    <dgm:cxn modelId="{DB1258E3-7C42-4C76-99FC-1F22FF39A1B2}" type="presParOf" srcId="{C4414550-D3D7-45C2-A0A9-11BA393FA038}" destId="{A43F0800-91A5-41A2-8BC7-E5292DCA44B9}" srcOrd="7" destOrd="0" presId="urn:microsoft.com/office/officeart/2005/8/layout/vList2"/>
    <dgm:cxn modelId="{D3E4BFEE-A847-458E-B774-33C5A8C9C16C}" type="presParOf" srcId="{C4414550-D3D7-45C2-A0A9-11BA393FA038}" destId="{7BBC9C6C-E71E-4002-A140-F7B7ED612621}" srcOrd="8" destOrd="0" presId="urn:microsoft.com/office/officeart/2005/8/layout/vList2"/>
    <dgm:cxn modelId="{EABE29D0-F8F3-4C6A-8050-E5FC857EA1D5}" type="presParOf" srcId="{C4414550-D3D7-45C2-A0A9-11BA393FA038}" destId="{3D500C59-1DA6-4150-87D7-9466E6FA8517}" srcOrd="9" destOrd="0" presId="urn:microsoft.com/office/officeart/2005/8/layout/vList2"/>
    <dgm:cxn modelId="{1D20F617-95DC-413A-96A2-8B49713B78AC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Diminished peripheral vision</a:t>
          </a:r>
          <a:endParaRPr lang="en-US" sz="1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Advanced glaucoma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Retinitis pigmentosa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Retinal detachment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AION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D0E705D-D78B-437A-9C10-78E0141C37D5}" type="presOf" srcId="{E9D53B33-1F2A-410D-9FF1-7AEE8EABE496}" destId="{7BBC9C6C-E71E-4002-A140-F7B7ED612621}" srcOrd="0" destOrd="0" presId="urn:microsoft.com/office/officeart/2005/8/layout/vList2"/>
    <dgm:cxn modelId="{0BA1848A-0077-4FE2-8F8E-CE3E824966B9}" type="presOf" srcId="{19D8BB44-C9F7-4614-978E-33CC91F4341D}" destId="{2F596476-6332-4A81-8C54-7662A807C78B}" srcOrd="0" destOrd="0" presId="urn:microsoft.com/office/officeart/2005/8/layout/vList2"/>
    <dgm:cxn modelId="{3FE5EFC1-3562-4A3A-BF5F-0B0AA15FC74E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7E293F1E-B700-41A4-B337-3675FF587367}" type="presOf" srcId="{33F7AB20-8430-45FA-B978-AD47D406B2E0}" destId="{86E0BF6B-7E47-461D-BEAE-10BAC9EF8BE7}" srcOrd="0" destOrd="0" presId="urn:microsoft.com/office/officeart/2005/8/layout/vList2"/>
    <dgm:cxn modelId="{DD048BD7-2C38-499F-85FE-FD015530690D}" type="presOf" srcId="{BF8AE72D-EAA2-4BC8-88EE-05422E2F110C}" destId="{E0FF0414-94D0-47C0-AA3F-A1990878F7A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6BF3BFFD-0094-4205-87C3-0746DF8A4F8E}" type="presOf" srcId="{CD7B896E-CBD8-4904-958F-E5D9911B3B0B}" destId="{68C4F018-FC8E-4D4D-862D-0CC9F3357D22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6D09F39B-FE48-4AE5-9C5D-FED2F107A16A}" type="presOf" srcId="{9C99FE7C-453C-403A-9868-C5AFE503F2F7}" destId="{C4414550-D3D7-45C2-A0A9-11BA393FA038}" srcOrd="0" destOrd="0" presId="urn:microsoft.com/office/officeart/2005/8/layout/vList2"/>
    <dgm:cxn modelId="{47648F8A-EE59-4DA7-B4D7-CEA5F2284604}" type="presParOf" srcId="{C4414550-D3D7-45C2-A0A9-11BA393FA038}" destId="{2F596476-6332-4A81-8C54-7662A807C78B}" srcOrd="0" destOrd="0" presId="urn:microsoft.com/office/officeart/2005/8/layout/vList2"/>
    <dgm:cxn modelId="{BCEB35BF-1065-4645-8AE0-D3EA82D87B7D}" type="presParOf" srcId="{C4414550-D3D7-45C2-A0A9-11BA393FA038}" destId="{D7BF51EF-C7CA-47AC-9B7A-414244853DBC}" srcOrd="1" destOrd="0" presId="urn:microsoft.com/office/officeart/2005/8/layout/vList2"/>
    <dgm:cxn modelId="{08AB7B82-A41C-4971-9033-31519AC8339A}" type="presParOf" srcId="{C4414550-D3D7-45C2-A0A9-11BA393FA038}" destId="{E933B281-A699-41B5-9DFF-B029C7C37231}" srcOrd="2" destOrd="0" presId="urn:microsoft.com/office/officeart/2005/8/layout/vList2"/>
    <dgm:cxn modelId="{771C60C7-8FC2-4EF2-98DA-901D10DC3105}" type="presParOf" srcId="{C4414550-D3D7-45C2-A0A9-11BA393FA038}" destId="{217E7A40-47A4-4E60-8F5C-EC7EBF08E66A}" srcOrd="3" destOrd="0" presId="urn:microsoft.com/office/officeart/2005/8/layout/vList2"/>
    <dgm:cxn modelId="{D1F608C8-6964-406E-90B5-D1D9B2682C9C}" type="presParOf" srcId="{C4414550-D3D7-45C2-A0A9-11BA393FA038}" destId="{E0FF0414-94D0-47C0-AA3F-A1990878F7A7}" srcOrd="4" destOrd="0" presId="urn:microsoft.com/office/officeart/2005/8/layout/vList2"/>
    <dgm:cxn modelId="{7F28F056-CAAA-4101-A012-D02C361EF74E}" type="presParOf" srcId="{C4414550-D3D7-45C2-A0A9-11BA393FA038}" destId="{BC6DF6BF-C247-4578-A828-38931F2DD1D1}" srcOrd="5" destOrd="0" presId="urn:microsoft.com/office/officeart/2005/8/layout/vList2"/>
    <dgm:cxn modelId="{75F6A4D8-082D-44D5-8022-54E93E6AF7F9}" type="presParOf" srcId="{C4414550-D3D7-45C2-A0A9-11BA393FA038}" destId="{68C4F018-FC8E-4D4D-862D-0CC9F3357D22}" srcOrd="6" destOrd="0" presId="urn:microsoft.com/office/officeart/2005/8/layout/vList2"/>
    <dgm:cxn modelId="{C6EE1132-126A-4A0C-AE9C-C7F07E35D831}" type="presParOf" srcId="{C4414550-D3D7-45C2-A0A9-11BA393FA038}" destId="{A43F0800-91A5-41A2-8BC7-E5292DCA44B9}" srcOrd="7" destOrd="0" presId="urn:microsoft.com/office/officeart/2005/8/layout/vList2"/>
    <dgm:cxn modelId="{8DF09595-50A9-4531-93A4-4E376E59C9D2}" type="presParOf" srcId="{C4414550-D3D7-45C2-A0A9-11BA393FA038}" destId="{7BBC9C6C-E71E-4002-A140-F7B7ED612621}" srcOrd="8" destOrd="0" presId="urn:microsoft.com/office/officeart/2005/8/layout/vList2"/>
    <dgm:cxn modelId="{5F8D898E-FD84-4F7B-BABB-ED492399811E}" type="presParOf" srcId="{C4414550-D3D7-45C2-A0A9-11BA393FA038}" destId="{3D500C59-1DA6-4150-87D7-9466E6FA8517}" srcOrd="9" destOrd="0" presId="urn:microsoft.com/office/officeart/2005/8/layout/vList2"/>
    <dgm:cxn modelId="{820341E7-51F6-4013-A35E-AE851770B264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ED42C-39BC-482C-96DA-C1784B0A683E}" type="presOf" srcId="{B715025B-4282-492C-8AFC-104A8D8A47F8}" destId="{0D209DBC-1F45-4F4E-9CEE-B85E97363457}" srcOrd="0" destOrd="0" presId="urn:microsoft.com/office/officeart/2005/8/layout/vList2"/>
    <dgm:cxn modelId="{43B789B7-2324-4C73-B72B-151990F8F1C8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3DA9DF7F-BA6C-4762-988C-423B5374BC66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Diminished night vision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Vitamin A deficiency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Retinitis pigmentosa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60FDDB4-11FB-4E8D-AFBF-ABF8EC6872B7}" type="presOf" srcId="{19D8BB44-C9F7-4614-978E-33CC91F4341D}" destId="{2F596476-6332-4A81-8C54-7662A807C78B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28BC9761-F91C-416B-A38A-896ABB63758E}" type="presOf" srcId="{E9D53B33-1F2A-410D-9FF1-7AEE8EABE496}" destId="{7BBC9C6C-E71E-4002-A140-F7B7ED612621}" srcOrd="0" destOrd="0" presId="urn:microsoft.com/office/officeart/2005/8/layout/vList2"/>
    <dgm:cxn modelId="{D275CF31-A21A-4A1B-ADCC-569CB3725D54}" type="presOf" srcId="{BF8AE72D-EAA2-4BC8-88EE-05422E2F110C}" destId="{E0FF0414-94D0-47C0-AA3F-A1990878F7A7}" srcOrd="0" destOrd="0" presId="urn:microsoft.com/office/officeart/2005/8/layout/vList2"/>
    <dgm:cxn modelId="{FBCB9909-D8CB-4B8E-83D4-996CFBC10983}" type="presOf" srcId="{CD7B896E-CBD8-4904-958F-E5D9911B3B0B}" destId="{68C4F018-FC8E-4D4D-862D-0CC9F3357D22}" srcOrd="0" destOrd="0" presId="urn:microsoft.com/office/officeart/2005/8/layout/vList2"/>
    <dgm:cxn modelId="{6D4D2DAD-D88D-4045-BEEE-BE832A7B2376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19F0CA4A-D591-4CF5-87A5-C914C6DB535F}" type="presOf" srcId="{9C99FE7C-453C-403A-9868-C5AFE503F2F7}" destId="{C4414550-D3D7-45C2-A0A9-11BA393FA038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B0EAE55A-0449-461C-94A3-5C92CF7A759B}" type="presOf" srcId="{33F7AB20-8430-45FA-B978-AD47D406B2E0}" destId="{86E0BF6B-7E47-461D-BEAE-10BAC9EF8BE7}" srcOrd="0" destOrd="0" presId="urn:microsoft.com/office/officeart/2005/8/layout/vList2"/>
    <dgm:cxn modelId="{72EBA17B-25C5-4250-A07B-C6BBEE49614F}" type="presParOf" srcId="{C4414550-D3D7-45C2-A0A9-11BA393FA038}" destId="{2F596476-6332-4A81-8C54-7662A807C78B}" srcOrd="0" destOrd="0" presId="urn:microsoft.com/office/officeart/2005/8/layout/vList2"/>
    <dgm:cxn modelId="{446189FC-7E2B-49CD-A5A5-4E401FB2750D}" type="presParOf" srcId="{C4414550-D3D7-45C2-A0A9-11BA393FA038}" destId="{D7BF51EF-C7CA-47AC-9B7A-414244853DBC}" srcOrd="1" destOrd="0" presId="urn:microsoft.com/office/officeart/2005/8/layout/vList2"/>
    <dgm:cxn modelId="{8AC935C6-A8DB-40CA-A7ED-525CBF444533}" type="presParOf" srcId="{C4414550-D3D7-45C2-A0A9-11BA393FA038}" destId="{E933B281-A699-41B5-9DFF-B029C7C37231}" srcOrd="2" destOrd="0" presId="urn:microsoft.com/office/officeart/2005/8/layout/vList2"/>
    <dgm:cxn modelId="{7404A876-0966-4D7B-BA1C-B10318BDF8A9}" type="presParOf" srcId="{C4414550-D3D7-45C2-A0A9-11BA393FA038}" destId="{217E7A40-47A4-4E60-8F5C-EC7EBF08E66A}" srcOrd="3" destOrd="0" presId="urn:microsoft.com/office/officeart/2005/8/layout/vList2"/>
    <dgm:cxn modelId="{B54CDA7C-FEFD-4124-A826-6E4B3B785F80}" type="presParOf" srcId="{C4414550-D3D7-45C2-A0A9-11BA393FA038}" destId="{E0FF0414-94D0-47C0-AA3F-A1990878F7A7}" srcOrd="4" destOrd="0" presId="urn:microsoft.com/office/officeart/2005/8/layout/vList2"/>
    <dgm:cxn modelId="{C790427C-AD84-4620-9FF6-C3D2EA80ABF3}" type="presParOf" srcId="{C4414550-D3D7-45C2-A0A9-11BA393FA038}" destId="{BC6DF6BF-C247-4578-A828-38931F2DD1D1}" srcOrd="5" destOrd="0" presId="urn:microsoft.com/office/officeart/2005/8/layout/vList2"/>
    <dgm:cxn modelId="{F9E79298-CCDF-4848-B395-D1B2C75A2F1C}" type="presParOf" srcId="{C4414550-D3D7-45C2-A0A9-11BA393FA038}" destId="{68C4F018-FC8E-4D4D-862D-0CC9F3357D22}" srcOrd="6" destOrd="0" presId="urn:microsoft.com/office/officeart/2005/8/layout/vList2"/>
    <dgm:cxn modelId="{45594F38-CC59-42A3-AEEE-D565E8B4B56C}" type="presParOf" srcId="{C4414550-D3D7-45C2-A0A9-11BA393FA038}" destId="{A43F0800-91A5-41A2-8BC7-E5292DCA44B9}" srcOrd="7" destOrd="0" presId="urn:microsoft.com/office/officeart/2005/8/layout/vList2"/>
    <dgm:cxn modelId="{26B8D1DD-2F6D-42B0-82D0-B004ABD11707}" type="presParOf" srcId="{C4414550-D3D7-45C2-A0A9-11BA393FA038}" destId="{7BBC9C6C-E71E-4002-A140-F7B7ED612621}" srcOrd="8" destOrd="0" presId="urn:microsoft.com/office/officeart/2005/8/layout/vList2"/>
    <dgm:cxn modelId="{409FAA54-561E-4884-B7B4-B227DDD6E6A6}" type="presParOf" srcId="{C4414550-D3D7-45C2-A0A9-11BA393FA038}" destId="{3D500C59-1DA6-4150-87D7-9466E6FA8517}" srcOrd="9" destOrd="0" presId="urn:microsoft.com/office/officeart/2005/8/layout/vList2"/>
    <dgm:cxn modelId="{1C332E2D-0472-4EC2-B3A9-6C61B1D738CE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Uniocular double vision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Recent corneal opacity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High astigmatism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Subluxated lens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Iridodialysis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8EC27-7804-40C1-B5FC-EF8B8158C7BF}" type="presOf" srcId="{CD7B896E-CBD8-4904-958F-E5D9911B3B0B}" destId="{68C4F018-FC8E-4D4D-862D-0CC9F3357D22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5A4D4EE9-CD05-47F2-91B6-16F0F620000B}" type="presOf" srcId="{19D8BB44-C9F7-4614-978E-33CC91F4341D}" destId="{2F596476-6332-4A81-8C54-7662A807C78B}" srcOrd="0" destOrd="0" presId="urn:microsoft.com/office/officeart/2005/8/layout/vList2"/>
    <dgm:cxn modelId="{FF88675F-872E-4E78-A2C7-62142778F2D6}" type="presOf" srcId="{33F7AB20-8430-45FA-B978-AD47D406B2E0}" destId="{86E0BF6B-7E47-461D-BEAE-10BAC9EF8BE7}" srcOrd="0" destOrd="0" presId="urn:microsoft.com/office/officeart/2005/8/layout/vList2"/>
    <dgm:cxn modelId="{5E90474D-70FC-4A06-888E-44DA7F919A90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9FA6A946-1D8D-4BAD-B950-E64F623B3995}" type="presOf" srcId="{E9D53B33-1F2A-410D-9FF1-7AEE8EABE496}" destId="{7BBC9C6C-E71E-4002-A140-F7B7ED612621}" srcOrd="0" destOrd="0" presId="urn:microsoft.com/office/officeart/2005/8/layout/vList2"/>
    <dgm:cxn modelId="{9115CA5B-4415-4BB4-AFE8-480A9CC7CA5B}" type="presOf" srcId="{BF8AE72D-EAA2-4BC8-88EE-05422E2F110C}" destId="{E0FF0414-94D0-47C0-AA3F-A1990878F7A7}" srcOrd="0" destOrd="0" presId="urn:microsoft.com/office/officeart/2005/8/layout/vList2"/>
    <dgm:cxn modelId="{B4AC03E0-7C51-493F-97BA-0A78FAC7769E}" type="presOf" srcId="{9C99FE7C-453C-403A-9868-C5AFE503F2F7}" destId="{C4414550-D3D7-45C2-A0A9-11BA393FA038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594BDCCF-4A30-4AAF-B230-111FF2071107}" type="presParOf" srcId="{C4414550-D3D7-45C2-A0A9-11BA393FA038}" destId="{2F596476-6332-4A81-8C54-7662A807C78B}" srcOrd="0" destOrd="0" presId="urn:microsoft.com/office/officeart/2005/8/layout/vList2"/>
    <dgm:cxn modelId="{039A0BC7-BE64-48DB-BC2C-2423F9C3B108}" type="presParOf" srcId="{C4414550-D3D7-45C2-A0A9-11BA393FA038}" destId="{D7BF51EF-C7CA-47AC-9B7A-414244853DBC}" srcOrd="1" destOrd="0" presId="urn:microsoft.com/office/officeart/2005/8/layout/vList2"/>
    <dgm:cxn modelId="{1FA3A00B-19D4-449C-94A0-9A4F9168DAD2}" type="presParOf" srcId="{C4414550-D3D7-45C2-A0A9-11BA393FA038}" destId="{E933B281-A699-41B5-9DFF-B029C7C37231}" srcOrd="2" destOrd="0" presId="urn:microsoft.com/office/officeart/2005/8/layout/vList2"/>
    <dgm:cxn modelId="{8D1E5FD6-AAB1-4DF3-BD06-7FAEAD63AB3C}" type="presParOf" srcId="{C4414550-D3D7-45C2-A0A9-11BA393FA038}" destId="{217E7A40-47A4-4E60-8F5C-EC7EBF08E66A}" srcOrd="3" destOrd="0" presId="urn:microsoft.com/office/officeart/2005/8/layout/vList2"/>
    <dgm:cxn modelId="{5D0F37EE-BBF0-4414-9147-FEB67D016701}" type="presParOf" srcId="{C4414550-D3D7-45C2-A0A9-11BA393FA038}" destId="{E0FF0414-94D0-47C0-AA3F-A1990878F7A7}" srcOrd="4" destOrd="0" presId="urn:microsoft.com/office/officeart/2005/8/layout/vList2"/>
    <dgm:cxn modelId="{88E34C32-1803-4FC3-A5CB-8A38EEC4AA7D}" type="presParOf" srcId="{C4414550-D3D7-45C2-A0A9-11BA393FA038}" destId="{BC6DF6BF-C247-4578-A828-38931F2DD1D1}" srcOrd="5" destOrd="0" presId="urn:microsoft.com/office/officeart/2005/8/layout/vList2"/>
    <dgm:cxn modelId="{6A7DDE66-2255-46FA-A9A8-B101E9BE8F4A}" type="presParOf" srcId="{C4414550-D3D7-45C2-A0A9-11BA393FA038}" destId="{68C4F018-FC8E-4D4D-862D-0CC9F3357D22}" srcOrd="6" destOrd="0" presId="urn:microsoft.com/office/officeart/2005/8/layout/vList2"/>
    <dgm:cxn modelId="{C1C7B1ED-1B77-4509-BC86-004D938DCD47}" type="presParOf" srcId="{C4414550-D3D7-45C2-A0A9-11BA393FA038}" destId="{A43F0800-91A5-41A2-8BC7-E5292DCA44B9}" srcOrd="7" destOrd="0" presId="urn:microsoft.com/office/officeart/2005/8/layout/vList2"/>
    <dgm:cxn modelId="{879D59F9-3415-4F7F-AC53-7D7D19F114F6}" type="presParOf" srcId="{C4414550-D3D7-45C2-A0A9-11BA393FA038}" destId="{7BBC9C6C-E71E-4002-A140-F7B7ED612621}" srcOrd="8" destOrd="0" presId="urn:microsoft.com/office/officeart/2005/8/layout/vList2"/>
    <dgm:cxn modelId="{A23E18D0-E347-4D92-AF17-EB0FAD61D568}" type="presParOf" srcId="{C4414550-D3D7-45C2-A0A9-11BA393FA038}" destId="{3D500C59-1DA6-4150-87D7-9466E6FA8517}" srcOrd="9" destOrd="0" presId="urn:microsoft.com/office/officeart/2005/8/layout/vList2"/>
    <dgm:cxn modelId="{2B3B0092-A736-4B4E-A7C9-C161297B6A5E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Binocular double vision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Paralytic strabismus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Dysthyroid oculopathy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Blow out fracture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Myasthenia gravis</a:t>
          </a:r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4D8A02FB-EE68-45A4-9596-42DF27FEC436}" type="presOf" srcId="{19D8BB44-C9F7-4614-978E-33CC91F4341D}" destId="{2F596476-6332-4A81-8C54-7662A807C78B}" srcOrd="0" destOrd="0" presId="urn:microsoft.com/office/officeart/2005/8/layout/vList2"/>
    <dgm:cxn modelId="{B9C2C1C5-1606-4C48-98F1-B72FF69FE3CD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E91ECFEA-E72B-4155-BD41-8BA72B93AA38}" type="presOf" srcId="{BF8AE72D-EAA2-4BC8-88EE-05422E2F110C}" destId="{E0FF0414-94D0-47C0-AA3F-A1990878F7A7}" srcOrd="0" destOrd="0" presId="urn:microsoft.com/office/officeart/2005/8/layout/vList2"/>
    <dgm:cxn modelId="{A34FC032-6611-4DEA-AFEC-95E9CB1A4317}" type="presOf" srcId="{9C99FE7C-453C-403A-9868-C5AFE503F2F7}" destId="{C4414550-D3D7-45C2-A0A9-11BA393FA038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909CCCA6-677B-41FF-BACB-0EF4967F3636}" type="presOf" srcId="{8CD6A5E7-6EEB-4FC6-8067-3CA265C56827}" destId="{E933B281-A699-41B5-9DFF-B029C7C37231}" srcOrd="0" destOrd="0" presId="urn:microsoft.com/office/officeart/2005/8/layout/vList2"/>
    <dgm:cxn modelId="{12B2A17F-AED9-4BAA-BF59-4C7047A59D8C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10C763FA-BFE2-4487-876C-08C065E11695}" type="presOf" srcId="{CD7B896E-CBD8-4904-958F-E5D9911B3B0B}" destId="{68C4F018-FC8E-4D4D-862D-0CC9F3357D22}" srcOrd="0" destOrd="0" presId="urn:microsoft.com/office/officeart/2005/8/layout/vList2"/>
    <dgm:cxn modelId="{4DC5AD79-509A-43F6-9084-A74140DE8014}" type="presParOf" srcId="{C4414550-D3D7-45C2-A0A9-11BA393FA038}" destId="{2F596476-6332-4A81-8C54-7662A807C78B}" srcOrd="0" destOrd="0" presId="urn:microsoft.com/office/officeart/2005/8/layout/vList2"/>
    <dgm:cxn modelId="{6769FFE7-818D-472A-A7F1-E6C91B27E8A0}" type="presParOf" srcId="{C4414550-D3D7-45C2-A0A9-11BA393FA038}" destId="{D7BF51EF-C7CA-47AC-9B7A-414244853DBC}" srcOrd="1" destOrd="0" presId="urn:microsoft.com/office/officeart/2005/8/layout/vList2"/>
    <dgm:cxn modelId="{8FA3A28C-C791-4A93-BA7B-B8C4E1BC9EF8}" type="presParOf" srcId="{C4414550-D3D7-45C2-A0A9-11BA393FA038}" destId="{E933B281-A699-41B5-9DFF-B029C7C37231}" srcOrd="2" destOrd="0" presId="urn:microsoft.com/office/officeart/2005/8/layout/vList2"/>
    <dgm:cxn modelId="{9E995FD6-7AA6-4C08-BA45-B0404443EA47}" type="presParOf" srcId="{C4414550-D3D7-45C2-A0A9-11BA393FA038}" destId="{217E7A40-47A4-4E60-8F5C-EC7EBF08E66A}" srcOrd="3" destOrd="0" presId="urn:microsoft.com/office/officeart/2005/8/layout/vList2"/>
    <dgm:cxn modelId="{3CCEF75D-5AA3-42C3-B8C7-88EFA3974E72}" type="presParOf" srcId="{C4414550-D3D7-45C2-A0A9-11BA393FA038}" destId="{E0FF0414-94D0-47C0-AA3F-A1990878F7A7}" srcOrd="4" destOrd="0" presId="urn:microsoft.com/office/officeart/2005/8/layout/vList2"/>
    <dgm:cxn modelId="{86D8C298-324F-419D-8A8C-D4EDB78CE604}" type="presParOf" srcId="{C4414550-D3D7-45C2-A0A9-11BA393FA038}" destId="{BC6DF6BF-C247-4578-A828-38931F2DD1D1}" srcOrd="5" destOrd="0" presId="urn:microsoft.com/office/officeart/2005/8/layout/vList2"/>
    <dgm:cxn modelId="{357CF0F6-CC1A-4F28-A597-5BA3DB50ADC5}" type="presParOf" srcId="{C4414550-D3D7-45C2-A0A9-11BA393FA038}" destId="{68C4F018-FC8E-4D4D-862D-0CC9F3357D22}" srcOrd="6" destOrd="0" presId="urn:microsoft.com/office/officeart/2005/8/layout/vList2"/>
    <dgm:cxn modelId="{54B0FC24-B691-4BA8-8E74-F7192EC03C3B}" type="presParOf" srcId="{C4414550-D3D7-45C2-A0A9-11BA393FA038}" destId="{A43F0800-91A5-41A2-8BC7-E5292DCA44B9}" srcOrd="7" destOrd="0" presId="urn:microsoft.com/office/officeart/2005/8/layout/vList2"/>
    <dgm:cxn modelId="{D92F5544-A8E0-40AD-B607-5EA87E72D489}" type="presParOf" srcId="{C4414550-D3D7-45C2-A0A9-11BA393FA038}" destId="{7BBC9C6C-E71E-4002-A140-F7B7ED612621}" srcOrd="8" destOrd="0" presId="urn:microsoft.com/office/officeart/2005/8/layout/vList2"/>
    <dgm:cxn modelId="{AE6B55C4-F06F-43D6-8FC3-9D50D6B825C5}" type="presParOf" srcId="{C4414550-D3D7-45C2-A0A9-11BA393FA038}" destId="{3D500C59-1DA6-4150-87D7-9466E6FA8517}" srcOrd="9" destOrd="0" presId="urn:microsoft.com/office/officeart/2005/8/layout/vList2"/>
    <dgm:cxn modelId="{0CA80C3E-35FE-4DE8-BC4D-D201FD33F9BD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Dimness of vision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6C58A-1632-4760-8CE8-8F4DEB8CAE63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B6171270-CAC6-4227-BB0A-7FC248C5720F}" type="presOf" srcId="{B715025B-4282-492C-8AFC-104A8D8A47F8}" destId="{0D209DBC-1F45-4F4E-9CEE-B85E97363457}" srcOrd="0" destOrd="0" presId="urn:microsoft.com/office/officeart/2005/8/layout/vList2"/>
    <dgm:cxn modelId="{A45043A0-8E6D-4415-A534-990B890A1E0D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Name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674A2-0BEB-4B48-B8BB-8F456A121DA3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AC99C25F-DC12-4C9F-BFD4-3BF9DBBCB2C0}" type="presOf" srcId="{B715025B-4282-492C-8AFC-104A8D8A47F8}" destId="{0D209DBC-1F45-4F4E-9CEE-B85E97363457}" srcOrd="0" destOrd="0" presId="urn:microsoft.com/office/officeart/2005/8/layout/vList2"/>
    <dgm:cxn modelId="{7F44F18F-C2F5-4991-8E67-83C39EB3BDF5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Photophobia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Corneal abrasion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Interstitial keratitis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Phlyctenular keratoconjunctivitis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UV light exposure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7EEC8-B635-402C-9DAE-9B99C42E2CCB}" type="presOf" srcId="{E9D53B33-1F2A-410D-9FF1-7AEE8EABE496}" destId="{7BBC9C6C-E71E-4002-A140-F7B7ED61262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861BC4D8-8728-4A1A-9753-F9F60C932B5C}" type="presOf" srcId="{19D8BB44-C9F7-4614-978E-33CC91F4341D}" destId="{2F596476-6332-4A81-8C54-7662A807C78B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A872962F-707A-4862-BC2B-DF2A36257EE7}" type="presOf" srcId="{33F7AB20-8430-45FA-B978-AD47D406B2E0}" destId="{86E0BF6B-7E47-461D-BEAE-10BAC9EF8BE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AE4D69D2-7476-42A2-9C08-187CF582E015}" type="presOf" srcId="{BF8AE72D-EAA2-4BC8-88EE-05422E2F110C}" destId="{E0FF0414-94D0-47C0-AA3F-A1990878F7A7}" srcOrd="0" destOrd="0" presId="urn:microsoft.com/office/officeart/2005/8/layout/vList2"/>
    <dgm:cxn modelId="{11C4E528-603C-48FB-B9DD-2B35037D4FEC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29BD0E3F-3B38-48AD-933B-52843FCB7E21}" type="presOf" srcId="{9C99FE7C-453C-403A-9868-C5AFE503F2F7}" destId="{C4414550-D3D7-45C2-A0A9-11BA393FA038}" srcOrd="0" destOrd="0" presId="urn:microsoft.com/office/officeart/2005/8/layout/vList2"/>
    <dgm:cxn modelId="{069E5E0E-355B-4B66-9591-49F31739C791}" type="presOf" srcId="{CD7B896E-CBD8-4904-958F-E5D9911B3B0B}" destId="{68C4F018-FC8E-4D4D-862D-0CC9F3357D22}" srcOrd="0" destOrd="0" presId="urn:microsoft.com/office/officeart/2005/8/layout/vList2"/>
    <dgm:cxn modelId="{8D804AB5-99B9-4501-9684-629A56C6624F}" type="presParOf" srcId="{C4414550-D3D7-45C2-A0A9-11BA393FA038}" destId="{2F596476-6332-4A81-8C54-7662A807C78B}" srcOrd="0" destOrd="0" presId="urn:microsoft.com/office/officeart/2005/8/layout/vList2"/>
    <dgm:cxn modelId="{7DD43F88-6B57-4371-8C92-E0AECC66781C}" type="presParOf" srcId="{C4414550-D3D7-45C2-A0A9-11BA393FA038}" destId="{D7BF51EF-C7CA-47AC-9B7A-414244853DBC}" srcOrd="1" destOrd="0" presId="urn:microsoft.com/office/officeart/2005/8/layout/vList2"/>
    <dgm:cxn modelId="{2B8B7E15-33F4-47BB-911E-A1AABE06E878}" type="presParOf" srcId="{C4414550-D3D7-45C2-A0A9-11BA393FA038}" destId="{E933B281-A699-41B5-9DFF-B029C7C37231}" srcOrd="2" destOrd="0" presId="urn:microsoft.com/office/officeart/2005/8/layout/vList2"/>
    <dgm:cxn modelId="{7E881B87-5B87-4B69-8972-439107E7B05F}" type="presParOf" srcId="{C4414550-D3D7-45C2-A0A9-11BA393FA038}" destId="{217E7A40-47A4-4E60-8F5C-EC7EBF08E66A}" srcOrd="3" destOrd="0" presId="urn:microsoft.com/office/officeart/2005/8/layout/vList2"/>
    <dgm:cxn modelId="{DF75B335-6D0A-49EF-8D14-F29DD02F7F72}" type="presParOf" srcId="{C4414550-D3D7-45C2-A0A9-11BA393FA038}" destId="{E0FF0414-94D0-47C0-AA3F-A1990878F7A7}" srcOrd="4" destOrd="0" presId="urn:microsoft.com/office/officeart/2005/8/layout/vList2"/>
    <dgm:cxn modelId="{85C52E2C-75DE-4CCD-8192-75A68AC51EE4}" type="presParOf" srcId="{C4414550-D3D7-45C2-A0A9-11BA393FA038}" destId="{BC6DF6BF-C247-4578-A828-38931F2DD1D1}" srcOrd="5" destOrd="0" presId="urn:microsoft.com/office/officeart/2005/8/layout/vList2"/>
    <dgm:cxn modelId="{DC5D9892-EC37-4113-81F2-61136A222B15}" type="presParOf" srcId="{C4414550-D3D7-45C2-A0A9-11BA393FA038}" destId="{68C4F018-FC8E-4D4D-862D-0CC9F3357D22}" srcOrd="6" destOrd="0" presId="urn:microsoft.com/office/officeart/2005/8/layout/vList2"/>
    <dgm:cxn modelId="{DF4558CB-245F-4BAD-B9DA-49A3B1D4C99B}" type="presParOf" srcId="{C4414550-D3D7-45C2-A0A9-11BA393FA038}" destId="{A43F0800-91A5-41A2-8BC7-E5292DCA44B9}" srcOrd="7" destOrd="0" presId="urn:microsoft.com/office/officeart/2005/8/layout/vList2"/>
    <dgm:cxn modelId="{591F148F-05EC-4697-B5E9-81FF7DE83E5F}" type="presParOf" srcId="{C4414550-D3D7-45C2-A0A9-11BA393FA038}" destId="{7BBC9C6C-E71E-4002-A140-F7B7ED612621}" srcOrd="8" destOrd="0" presId="urn:microsoft.com/office/officeart/2005/8/layout/vList2"/>
    <dgm:cxn modelId="{6151854E-1736-4B26-A524-522EEC065135}" type="presParOf" srcId="{C4414550-D3D7-45C2-A0A9-11BA393FA038}" destId="{3D500C59-1DA6-4150-87D7-9466E6FA8517}" srcOrd="9" destOrd="0" presId="urn:microsoft.com/office/officeart/2005/8/layout/vList2"/>
    <dgm:cxn modelId="{6A899A1A-162B-43B5-948E-B486D4EDBC3C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Glare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Immature cataract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Large pupil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Recent aphakia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Albinism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93328-BA9F-4D41-9238-13A823013637}" type="presOf" srcId="{33F7AB20-8430-45FA-B978-AD47D406B2E0}" destId="{86E0BF6B-7E47-461D-BEAE-10BAC9EF8BE7}" srcOrd="0" destOrd="0" presId="urn:microsoft.com/office/officeart/2005/8/layout/vList2"/>
    <dgm:cxn modelId="{5103FC45-18DD-4342-BB6C-588ECB0AAE01}" type="presOf" srcId="{9C99FE7C-453C-403A-9868-C5AFE503F2F7}" destId="{C4414550-D3D7-45C2-A0A9-11BA393FA038}" srcOrd="0" destOrd="0" presId="urn:microsoft.com/office/officeart/2005/8/layout/vList2"/>
    <dgm:cxn modelId="{7D2FC9C0-A02D-435E-9A6E-BF7186D5B085}" type="presOf" srcId="{E9D53B33-1F2A-410D-9FF1-7AEE8EABE496}" destId="{7BBC9C6C-E71E-4002-A140-F7B7ED612621}" srcOrd="0" destOrd="0" presId="urn:microsoft.com/office/officeart/2005/8/layout/vList2"/>
    <dgm:cxn modelId="{0F0A3485-E3C1-43E6-96AA-9B09DD4F58E5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D24A4EC4-E9AB-410B-9FDB-B8103F3E84B9}" type="presOf" srcId="{19D8BB44-C9F7-4614-978E-33CC91F4341D}" destId="{2F596476-6332-4A81-8C54-7662A807C78B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8A14049-6FC3-4495-9E2D-ED4EDCCC2B63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A20CD7D-92A7-463A-AFE2-208FA7F881CF}" type="presOf" srcId="{CD7B896E-CBD8-4904-958F-E5D9911B3B0B}" destId="{68C4F018-FC8E-4D4D-862D-0CC9F3357D22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6AD701F0-2D77-4DE8-9193-F488A0BAF880}" type="presParOf" srcId="{C4414550-D3D7-45C2-A0A9-11BA393FA038}" destId="{2F596476-6332-4A81-8C54-7662A807C78B}" srcOrd="0" destOrd="0" presId="urn:microsoft.com/office/officeart/2005/8/layout/vList2"/>
    <dgm:cxn modelId="{A071CA55-9B46-43B6-8956-4AC5FE7685B9}" type="presParOf" srcId="{C4414550-D3D7-45C2-A0A9-11BA393FA038}" destId="{D7BF51EF-C7CA-47AC-9B7A-414244853DBC}" srcOrd="1" destOrd="0" presId="urn:microsoft.com/office/officeart/2005/8/layout/vList2"/>
    <dgm:cxn modelId="{684CA919-398E-4EA6-8004-50C194F465FF}" type="presParOf" srcId="{C4414550-D3D7-45C2-A0A9-11BA393FA038}" destId="{E933B281-A699-41B5-9DFF-B029C7C37231}" srcOrd="2" destOrd="0" presId="urn:microsoft.com/office/officeart/2005/8/layout/vList2"/>
    <dgm:cxn modelId="{7DC75A27-BD3F-41E4-90D9-65E7448C5BCB}" type="presParOf" srcId="{C4414550-D3D7-45C2-A0A9-11BA393FA038}" destId="{217E7A40-47A4-4E60-8F5C-EC7EBF08E66A}" srcOrd="3" destOrd="0" presId="urn:microsoft.com/office/officeart/2005/8/layout/vList2"/>
    <dgm:cxn modelId="{9A8524DB-0ADB-493E-96E4-976E4EFE3C6F}" type="presParOf" srcId="{C4414550-D3D7-45C2-A0A9-11BA393FA038}" destId="{E0FF0414-94D0-47C0-AA3F-A1990878F7A7}" srcOrd="4" destOrd="0" presId="urn:microsoft.com/office/officeart/2005/8/layout/vList2"/>
    <dgm:cxn modelId="{2BD23A99-77A2-429F-A6E0-CF86F198D7FB}" type="presParOf" srcId="{C4414550-D3D7-45C2-A0A9-11BA393FA038}" destId="{BC6DF6BF-C247-4578-A828-38931F2DD1D1}" srcOrd="5" destOrd="0" presId="urn:microsoft.com/office/officeart/2005/8/layout/vList2"/>
    <dgm:cxn modelId="{3FF93D13-CF1C-461B-8B86-3D789A7F592D}" type="presParOf" srcId="{C4414550-D3D7-45C2-A0A9-11BA393FA038}" destId="{68C4F018-FC8E-4D4D-862D-0CC9F3357D22}" srcOrd="6" destOrd="0" presId="urn:microsoft.com/office/officeart/2005/8/layout/vList2"/>
    <dgm:cxn modelId="{EBE555AF-2A3E-4D6F-A8B7-83215F24C9AB}" type="presParOf" srcId="{C4414550-D3D7-45C2-A0A9-11BA393FA038}" destId="{A43F0800-91A5-41A2-8BC7-E5292DCA44B9}" srcOrd="7" destOrd="0" presId="urn:microsoft.com/office/officeart/2005/8/layout/vList2"/>
    <dgm:cxn modelId="{542886B7-9BA0-44AE-B7D7-009AC40FBA9D}" type="presParOf" srcId="{C4414550-D3D7-45C2-A0A9-11BA393FA038}" destId="{7BBC9C6C-E71E-4002-A140-F7B7ED612621}" srcOrd="8" destOrd="0" presId="urn:microsoft.com/office/officeart/2005/8/layout/vList2"/>
    <dgm:cxn modelId="{413AFA0E-C137-46A9-8DBB-A2404150B4E0}" type="presParOf" srcId="{C4414550-D3D7-45C2-A0A9-11BA393FA038}" destId="{3D500C59-1DA6-4150-87D7-9466E6FA8517}" srcOrd="9" destOrd="0" presId="urn:microsoft.com/office/officeart/2005/8/layout/vList2"/>
    <dgm:cxn modelId="{6E839BE8-6891-4065-AF48-BB6FA9655A73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Non-visual complaint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E6F2BC70-D95D-4631-B493-E3D3539FD08B}" type="presOf" srcId="{AD0CE4A2-238C-4E62-AC5D-96D13BEC9DC7}" destId="{E00FAB33-7FF1-4730-ADCF-FD7C5110A9B7}" srcOrd="0" destOrd="0" presId="urn:microsoft.com/office/officeart/2005/8/layout/vList2"/>
    <dgm:cxn modelId="{81412C6B-AE43-4BFB-8E6D-F63F9E4B37D9}" type="presOf" srcId="{46170CAF-A9E3-4808-B7CE-07AC610A942A}" destId="{43971734-87AC-4230-B579-7693704D515F}" srcOrd="0" destOrd="0" presId="urn:microsoft.com/office/officeart/2005/8/layout/vList2"/>
    <dgm:cxn modelId="{9EF809B2-36AB-46E7-936F-2796CE269FAB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Red eye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00914-1C3E-4DC5-A17C-8CF68730F943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848EB24A-794A-4B90-B8BF-FEFAB8744F36}" type="presOf" srcId="{9206EFD2-74EF-41B8-B824-FC219A5F1AD5}" destId="{79218D3E-2E44-40EF-9957-C9BD939F1E32}" srcOrd="0" destOrd="0" presId="urn:microsoft.com/office/officeart/2005/8/layout/vList2"/>
    <dgm:cxn modelId="{1C840CD3-DCBA-4C67-9E4B-FA2A852523B6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Without pain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Vernal conjunctivitis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Subconjunctival hemorrhage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Angular conjunctivitis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Pterygium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4D5DCA8B-93CD-4C7D-B4C0-992DE2C882D2}" type="presOf" srcId="{9C99FE7C-453C-403A-9868-C5AFE503F2F7}" destId="{C4414550-D3D7-45C2-A0A9-11BA393FA038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30A2FAFF-65AF-4826-8C7C-FEE0EFE41D99}" type="presOf" srcId="{19D8BB44-C9F7-4614-978E-33CC91F4341D}" destId="{2F596476-6332-4A81-8C54-7662A807C78B}" srcOrd="0" destOrd="0" presId="urn:microsoft.com/office/officeart/2005/8/layout/vList2"/>
    <dgm:cxn modelId="{963A5BCA-80B0-401F-992A-AED90592D33C}" type="presOf" srcId="{BF8AE72D-EAA2-4BC8-88EE-05422E2F110C}" destId="{E0FF0414-94D0-47C0-AA3F-A1990878F7A7}" srcOrd="0" destOrd="0" presId="urn:microsoft.com/office/officeart/2005/8/layout/vList2"/>
    <dgm:cxn modelId="{290F80B4-089E-495C-95BD-E0BC34C951A5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E82DE59C-7A6B-43B7-A76A-5C376B05D889}" type="presOf" srcId="{33F7AB20-8430-45FA-B978-AD47D406B2E0}" destId="{86E0BF6B-7E47-461D-BEAE-10BAC9EF8BE7}" srcOrd="0" destOrd="0" presId="urn:microsoft.com/office/officeart/2005/8/layout/vList2"/>
    <dgm:cxn modelId="{53CDEE2C-5040-48D1-AA1E-DE75E7DB34E7}" type="presOf" srcId="{CD7B896E-CBD8-4904-958F-E5D9911B3B0B}" destId="{68C4F018-FC8E-4D4D-862D-0CC9F3357D22}" srcOrd="0" destOrd="0" presId="urn:microsoft.com/office/officeart/2005/8/layout/vList2"/>
    <dgm:cxn modelId="{69A6924E-F5ED-42D7-8A7C-53A8D44A7A9B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DE7BE6F7-787E-42B7-BA66-99A5C4DBA549}" type="presParOf" srcId="{C4414550-D3D7-45C2-A0A9-11BA393FA038}" destId="{2F596476-6332-4A81-8C54-7662A807C78B}" srcOrd="0" destOrd="0" presId="urn:microsoft.com/office/officeart/2005/8/layout/vList2"/>
    <dgm:cxn modelId="{BAEF84A4-8816-4ACC-A02C-2B4C783C4F50}" type="presParOf" srcId="{C4414550-D3D7-45C2-A0A9-11BA393FA038}" destId="{D7BF51EF-C7CA-47AC-9B7A-414244853DBC}" srcOrd="1" destOrd="0" presId="urn:microsoft.com/office/officeart/2005/8/layout/vList2"/>
    <dgm:cxn modelId="{2A8F7FB0-E880-47F1-A273-A8E831339357}" type="presParOf" srcId="{C4414550-D3D7-45C2-A0A9-11BA393FA038}" destId="{E933B281-A699-41B5-9DFF-B029C7C37231}" srcOrd="2" destOrd="0" presId="urn:microsoft.com/office/officeart/2005/8/layout/vList2"/>
    <dgm:cxn modelId="{FA397741-B9BC-4244-A96B-E3DCC5C23DAC}" type="presParOf" srcId="{C4414550-D3D7-45C2-A0A9-11BA393FA038}" destId="{217E7A40-47A4-4E60-8F5C-EC7EBF08E66A}" srcOrd="3" destOrd="0" presId="urn:microsoft.com/office/officeart/2005/8/layout/vList2"/>
    <dgm:cxn modelId="{DC76509D-5D62-4E72-99D3-ACB9A50FC0CB}" type="presParOf" srcId="{C4414550-D3D7-45C2-A0A9-11BA393FA038}" destId="{E0FF0414-94D0-47C0-AA3F-A1990878F7A7}" srcOrd="4" destOrd="0" presId="urn:microsoft.com/office/officeart/2005/8/layout/vList2"/>
    <dgm:cxn modelId="{D6E8EE63-5980-49A7-8162-58A1A6575F06}" type="presParOf" srcId="{C4414550-D3D7-45C2-A0A9-11BA393FA038}" destId="{BC6DF6BF-C247-4578-A828-38931F2DD1D1}" srcOrd="5" destOrd="0" presId="urn:microsoft.com/office/officeart/2005/8/layout/vList2"/>
    <dgm:cxn modelId="{2CF0F4AA-AB87-416A-9539-27DF3A2D9D05}" type="presParOf" srcId="{C4414550-D3D7-45C2-A0A9-11BA393FA038}" destId="{68C4F018-FC8E-4D4D-862D-0CC9F3357D22}" srcOrd="6" destOrd="0" presId="urn:microsoft.com/office/officeart/2005/8/layout/vList2"/>
    <dgm:cxn modelId="{2A8C26A5-07E1-4632-AC49-317A7973819C}" type="presParOf" srcId="{C4414550-D3D7-45C2-A0A9-11BA393FA038}" destId="{A43F0800-91A5-41A2-8BC7-E5292DCA44B9}" srcOrd="7" destOrd="0" presId="urn:microsoft.com/office/officeart/2005/8/layout/vList2"/>
    <dgm:cxn modelId="{2B7266D7-8372-4674-9B33-65FE7F93B616}" type="presParOf" srcId="{C4414550-D3D7-45C2-A0A9-11BA393FA038}" destId="{7BBC9C6C-E71E-4002-A140-F7B7ED612621}" srcOrd="8" destOrd="0" presId="urn:microsoft.com/office/officeart/2005/8/layout/vList2"/>
    <dgm:cxn modelId="{B9B8A935-7B69-4A3C-81E6-F05DD0F14392}" type="presParOf" srcId="{C4414550-D3D7-45C2-A0A9-11BA393FA038}" destId="{3D500C59-1DA6-4150-87D7-9466E6FA8517}" srcOrd="9" destOrd="0" presId="urn:microsoft.com/office/officeart/2005/8/layout/vList2"/>
    <dgm:cxn modelId="{59185E7E-BE64-44DF-8280-92D429982EEF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 pain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Infective conjunctivitis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Keratitis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Iridocyclitis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Episcleritis &amp; Scleritis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EB883-825B-493D-9744-D12FA5096299}" type="presOf" srcId="{9C99FE7C-453C-403A-9868-C5AFE503F2F7}" destId="{C4414550-D3D7-45C2-A0A9-11BA393FA038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997BB28E-52A0-4695-BECA-C0EFECB351C5}" type="presOf" srcId="{BF8AE72D-EAA2-4BC8-88EE-05422E2F110C}" destId="{E0FF0414-94D0-47C0-AA3F-A1990878F7A7}" srcOrd="0" destOrd="0" presId="urn:microsoft.com/office/officeart/2005/8/layout/vList2"/>
    <dgm:cxn modelId="{A2CB5764-0AF9-4DEB-AB63-7A621A4C5763}" type="presOf" srcId="{19D8BB44-C9F7-4614-978E-33CC91F4341D}" destId="{2F596476-6332-4A81-8C54-7662A807C78B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5FADB763-BBEF-4F45-8E60-29FA54A0DF5B}" type="presOf" srcId="{CD7B896E-CBD8-4904-958F-E5D9911B3B0B}" destId="{68C4F018-FC8E-4D4D-862D-0CC9F3357D22}" srcOrd="0" destOrd="0" presId="urn:microsoft.com/office/officeart/2005/8/layout/vList2"/>
    <dgm:cxn modelId="{DD435E98-A979-4445-95F7-28FAB1671DBA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4B65C61B-8358-4118-8F1C-C0A0ED2E0FA2}" type="presOf" srcId="{8CD6A5E7-6EEB-4FC6-8067-3CA265C56827}" destId="{E933B281-A699-41B5-9DFF-B029C7C3723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81188668-24BC-4F92-BD66-4DA9A06A8E3F}" type="presOf" srcId="{33F7AB20-8430-45FA-B978-AD47D406B2E0}" destId="{86E0BF6B-7E47-461D-BEAE-10BAC9EF8BE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58DCED5F-634A-433B-90FF-669D08A9B2DC}" type="presParOf" srcId="{C4414550-D3D7-45C2-A0A9-11BA393FA038}" destId="{2F596476-6332-4A81-8C54-7662A807C78B}" srcOrd="0" destOrd="0" presId="urn:microsoft.com/office/officeart/2005/8/layout/vList2"/>
    <dgm:cxn modelId="{B3D2416B-FE4B-448D-B5BE-1E0F709ACA7E}" type="presParOf" srcId="{C4414550-D3D7-45C2-A0A9-11BA393FA038}" destId="{D7BF51EF-C7CA-47AC-9B7A-414244853DBC}" srcOrd="1" destOrd="0" presId="urn:microsoft.com/office/officeart/2005/8/layout/vList2"/>
    <dgm:cxn modelId="{79C163EC-1645-4736-AA37-E85B6AA3C84A}" type="presParOf" srcId="{C4414550-D3D7-45C2-A0A9-11BA393FA038}" destId="{E933B281-A699-41B5-9DFF-B029C7C37231}" srcOrd="2" destOrd="0" presId="urn:microsoft.com/office/officeart/2005/8/layout/vList2"/>
    <dgm:cxn modelId="{0A628F87-8EE3-4BA0-A635-B495FDDE4A4C}" type="presParOf" srcId="{C4414550-D3D7-45C2-A0A9-11BA393FA038}" destId="{217E7A40-47A4-4E60-8F5C-EC7EBF08E66A}" srcOrd="3" destOrd="0" presId="urn:microsoft.com/office/officeart/2005/8/layout/vList2"/>
    <dgm:cxn modelId="{3A9DBA83-3EA0-4D73-A9A3-9F5803DD918C}" type="presParOf" srcId="{C4414550-D3D7-45C2-A0A9-11BA393FA038}" destId="{E0FF0414-94D0-47C0-AA3F-A1990878F7A7}" srcOrd="4" destOrd="0" presId="urn:microsoft.com/office/officeart/2005/8/layout/vList2"/>
    <dgm:cxn modelId="{1C5A4512-6AB9-4DE5-ACA4-91E132F5F84C}" type="presParOf" srcId="{C4414550-D3D7-45C2-A0A9-11BA393FA038}" destId="{BC6DF6BF-C247-4578-A828-38931F2DD1D1}" srcOrd="5" destOrd="0" presId="urn:microsoft.com/office/officeart/2005/8/layout/vList2"/>
    <dgm:cxn modelId="{33EA572C-A0DD-4999-BF02-CB9CF9558335}" type="presParOf" srcId="{C4414550-D3D7-45C2-A0A9-11BA393FA038}" destId="{68C4F018-FC8E-4D4D-862D-0CC9F3357D22}" srcOrd="6" destOrd="0" presId="urn:microsoft.com/office/officeart/2005/8/layout/vList2"/>
    <dgm:cxn modelId="{B030C7F9-5A09-4EC8-A3DC-3A4FC1BC9A26}" type="presParOf" srcId="{C4414550-D3D7-45C2-A0A9-11BA393FA038}" destId="{A43F0800-91A5-41A2-8BC7-E5292DCA44B9}" srcOrd="7" destOrd="0" presId="urn:microsoft.com/office/officeart/2005/8/layout/vList2"/>
    <dgm:cxn modelId="{2395B4B0-99A0-4E6C-AD42-38E8407EBC47}" type="presParOf" srcId="{C4414550-D3D7-45C2-A0A9-11BA393FA038}" destId="{7BBC9C6C-E71E-4002-A140-F7B7ED612621}" srcOrd="8" destOrd="0" presId="urn:microsoft.com/office/officeart/2005/8/layout/vList2"/>
    <dgm:cxn modelId="{21E1B752-D44A-4D6B-B365-C46661D18666}" type="presParOf" srcId="{C4414550-D3D7-45C2-A0A9-11BA393FA038}" destId="{3D500C59-1DA6-4150-87D7-9466E6FA8517}" srcOrd="9" destOrd="0" presId="urn:microsoft.com/office/officeart/2005/8/layout/vList2"/>
    <dgm:cxn modelId="{8A940041-6E9C-4FC5-BDC5-C493FA1A3A48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Watering and discharge from eyes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6E92F-3D4D-4F64-83E9-F64BA36296F8}" type="presOf" srcId="{B715025B-4282-492C-8AFC-104A8D8A47F8}" destId="{0D209DBC-1F45-4F4E-9CEE-B85E97363457}" srcOrd="0" destOrd="0" presId="urn:microsoft.com/office/officeart/2005/8/layout/vList2"/>
    <dgm:cxn modelId="{CF514C6A-863B-4422-BF9C-197DA2C65CFB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F970FAFA-832F-4EDA-9662-C0EC60F2C175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Watering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Trauma or foreign body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Conjunctivitis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Blockage of drainage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Ectropion lower lid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7D52ECC9-6D88-4A35-A8C9-959A20008EDB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E38A7B32-78AA-4C34-8532-A99B33B18DD0}" type="presOf" srcId="{33F7AB20-8430-45FA-B978-AD47D406B2E0}" destId="{86E0BF6B-7E47-461D-BEAE-10BAC9EF8BE7}" srcOrd="0" destOrd="0" presId="urn:microsoft.com/office/officeart/2005/8/layout/vList2"/>
    <dgm:cxn modelId="{0A8971A3-F4C9-49F6-8AAD-4ADD15E5D972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B1D8D7F-F73A-4381-A6BD-D47C3ADA6802}" type="presOf" srcId="{19D8BB44-C9F7-4614-978E-33CC91F4341D}" destId="{2F596476-6332-4A81-8C54-7662A807C78B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4E357BCE-C43F-4DF4-81D6-EEE28041C952}" type="presOf" srcId="{BF8AE72D-EAA2-4BC8-88EE-05422E2F110C}" destId="{E0FF0414-94D0-47C0-AA3F-A1990878F7A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B676221C-E40F-4E7B-87B3-A19BDAF460B9}" type="presOf" srcId="{8CD6A5E7-6EEB-4FC6-8067-3CA265C56827}" destId="{E933B281-A699-41B5-9DFF-B029C7C37231}" srcOrd="0" destOrd="0" presId="urn:microsoft.com/office/officeart/2005/8/layout/vList2"/>
    <dgm:cxn modelId="{DA7D5AA7-4E24-46FB-AD54-22F1B04F7AD3}" type="presOf" srcId="{CD7B896E-CBD8-4904-958F-E5D9911B3B0B}" destId="{68C4F018-FC8E-4D4D-862D-0CC9F3357D22}" srcOrd="0" destOrd="0" presId="urn:microsoft.com/office/officeart/2005/8/layout/vList2"/>
    <dgm:cxn modelId="{D99BCAA7-A091-4BC2-AB8D-A9A166F2A3A4}" type="presParOf" srcId="{C4414550-D3D7-45C2-A0A9-11BA393FA038}" destId="{2F596476-6332-4A81-8C54-7662A807C78B}" srcOrd="0" destOrd="0" presId="urn:microsoft.com/office/officeart/2005/8/layout/vList2"/>
    <dgm:cxn modelId="{7A04D229-935F-4EF7-B6B1-6A00C2D10D04}" type="presParOf" srcId="{C4414550-D3D7-45C2-A0A9-11BA393FA038}" destId="{D7BF51EF-C7CA-47AC-9B7A-414244853DBC}" srcOrd="1" destOrd="0" presId="urn:microsoft.com/office/officeart/2005/8/layout/vList2"/>
    <dgm:cxn modelId="{F7D98337-9B05-4E06-9EAA-F093C6801B88}" type="presParOf" srcId="{C4414550-D3D7-45C2-A0A9-11BA393FA038}" destId="{E933B281-A699-41B5-9DFF-B029C7C37231}" srcOrd="2" destOrd="0" presId="urn:microsoft.com/office/officeart/2005/8/layout/vList2"/>
    <dgm:cxn modelId="{68BB8989-388B-434E-90D4-7D5D3984309A}" type="presParOf" srcId="{C4414550-D3D7-45C2-A0A9-11BA393FA038}" destId="{217E7A40-47A4-4E60-8F5C-EC7EBF08E66A}" srcOrd="3" destOrd="0" presId="urn:microsoft.com/office/officeart/2005/8/layout/vList2"/>
    <dgm:cxn modelId="{E9E1C39E-C3BF-4DEE-98D6-6BA5D83DAC93}" type="presParOf" srcId="{C4414550-D3D7-45C2-A0A9-11BA393FA038}" destId="{E0FF0414-94D0-47C0-AA3F-A1990878F7A7}" srcOrd="4" destOrd="0" presId="urn:microsoft.com/office/officeart/2005/8/layout/vList2"/>
    <dgm:cxn modelId="{6D70AFDA-AC2A-4D28-86F0-DF1E140FB8D6}" type="presParOf" srcId="{C4414550-D3D7-45C2-A0A9-11BA393FA038}" destId="{BC6DF6BF-C247-4578-A828-38931F2DD1D1}" srcOrd="5" destOrd="0" presId="urn:microsoft.com/office/officeart/2005/8/layout/vList2"/>
    <dgm:cxn modelId="{B1DA01DA-7C21-4093-B4C4-397A394DE64A}" type="presParOf" srcId="{C4414550-D3D7-45C2-A0A9-11BA393FA038}" destId="{68C4F018-FC8E-4D4D-862D-0CC9F3357D22}" srcOrd="6" destOrd="0" presId="urn:microsoft.com/office/officeart/2005/8/layout/vList2"/>
    <dgm:cxn modelId="{E67207C2-BA9D-4D9E-AFC5-F05B11CF7124}" type="presParOf" srcId="{C4414550-D3D7-45C2-A0A9-11BA393FA038}" destId="{A43F0800-91A5-41A2-8BC7-E5292DCA44B9}" srcOrd="7" destOrd="0" presId="urn:microsoft.com/office/officeart/2005/8/layout/vList2"/>
    <dgm:cxn modelId="{51902831-E369-4665-B93B-204EE046BD0C}" type="presParOf" srcId="{C4414550-D3D7-45C2-A0A9-11BA393FA038}" destId="{7BBC9C6C-E71E-4002-A140-F7B7ED612621}" srcOrd="8" destOrd="0" presId="urn:microsoft.com/office/officeart/2005/8/layout/vList2"/>
    <dgm:cxn modelId="{A085D401-F6AD-4130-A37A-A888CB2F3E9E}" type="presParOf" srcId="{C4414550-D3D7-45C2-A0A9-11BA393FA038}" destId="{3D500C59-1DA6-4150-87D7-9466E6FA8517}" srcOrd="9" destOrd="0" presId="urn:microsoft.com/office/officeart/2005/8/layout/vList2"/>
    <dgm:cxn modelId="{96A3E470-C48D-497D-AA95-C5AD584AE0CB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Discharge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Watery: Viral, trachoma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Mucoid: Allergic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Purulent: Bacterial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Bloody: Trauma, membrane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27771FE3-FA90-4AC4-9F0B-A68610D920AD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93662A37-19D4-466C-BEF1-33F07D90C975}" type="presOf" srcId="{33F7AB20-8430-45FA-B978-AD47D406B2E0}" destId="{86E0BF6B-7E47-461D-BEAE-10BAC9EF8BE7}" srcOrd="0" destOrd="0" presId="urn:microsoft.com/office/officeart/2005/8/layout/vList2"/>
    <dgm:cxn modelId="{35867A9E-432A-47F6-8067-7B3CE846B721}" type="presOf" srcId="{9C99FE7C-453C-403A-9868-C5AFE503F2F7}" destId="{C4414550-D3D7-45C2-A0A9-11BA393FA038}" srcOrd="0" destOrd="0" presId="urn:microsoft.com/office/officeart/2005/8/layout/vList2"/>
    <dgm:cxn modelId="{BAF3DDA7-FFAC-4310-8902-E89B5E5B66D1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E85BA72E-E507-48B2-9815-94E0FAF0B75D}" type="presOf" srcId="{8CD6A5E7-6EEB-4FC6-8067-3CA265C56827}" destId="{E933B281-A699-41B5-9DFF-B029C7C3723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A136B223-2F17-47BF-8304-002C72A55CA8}" type="presOf" srcId="{CD7B896E-CBD8-4904-958F-E5D9911B3B0B}" destId="{68C4F018-FC8E-4D4D-862D-0CC9F3357D22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090F53B1-CCD4-4A6E-B087-871C954EFEDC}" type="presOf" srcId="{E9D53B33-1F2A-410D-9FF1-7AEE8EABE496}" destId="{7BBC9C6C-E71E-4002-A140-F7B7ED612621}" srcOrd="0" destOrd="0" presId="urn:microsoft.com/office/officeart/2005/8/layout/vList2"/>
    <dgm:cxn modelId="{27AD218C-9434-4AEF-8797-0685D576532A}" type="presParOf" srcId="{C4414550-D3D7-45C2-A0A9-11BA393FA038}" destId="{2F596476-6332-4A81-8C54-7662A807C78B}" srcOrd="0" destOrd="0" presId="urn:microsoft.com/office/officeart/2005/8/layout/vList2"/>
    <dgm:cxn modelId="{3F17E653-FA31-4D3A-8732-FA63CA6797CE}" type="presParOf" srcId="{C4414550-D3D7-45C2-A0A9-11BA393FA038}" destId="{D7BF51EF-C7CA-47AC-9B7A-414244853DBC}" srcOrd="1" destOrd="0" presId="urn:microsoft.com/office/officeart/2005/8/layout/vList2"/>
    <dgm:cxn modelId="{9FC42662-90C9-47C4-B86D-F10FB7968DEF}" type="presParOf" srcId="{C4414550-D3D7-45C2-A0A9-11BA393FA038}" destId="{E933B281-A699-41B5-9DFF-B029C7C37231}" srcOrd="2" destOrd="0" presId="urn:microsoft.com/office/officeart/2005/8/layout/vList2"/>
    <dgm:cxn modelId="{33AA2914-FEFA-4E50-AFA0-199084BA071F}" type="presParOf" srcId="{C4414550-D3D7-45C2-A0A9-11BA393FA038}" destId="{217E7A40-47A4-4E60-8F5C-EC7EBF08E66A}" srcOrd="3" destOrd="0" presId="urn:microsoft.com/office/officeart/2005/8/layout/vList2"/>
    <dgm:cxn modelId="{D88D9F94-2CE0-4AAD-97AC-EB6AFF91D117}" type="presParOf" srcId="{C4414550-D3D7-45C2-A0A9-11BA393FA038}" destId="{E0FF0414-94D0-47C0-AA3F-A1990878F7A7}" srcOrd="4" destOrd="0" presId="urn:microsoft.com/office/officeart/2005/8/layout/vList2"/>
    <dgm:cxn modelId="{3AC84366-600A-42CD-8501-F6941523674F}" type="presParOf" srcId="{C4414550-D3D7-45C2-A0A9-11BA393FA038}" destId="{BC6DF6BF-C247-4578-A828-38931F2DD1D1}" srcOrd="5" destOrd="0" presId="urn:microsoft.com/office/officeart/2005/8/layout/vList2"/>
    <dgm:cxn modelId="{A0B60E2E-1A53-4443-9D9F-CD651D3C3B46}" type="presParOf" srcId="{C4414550-D3D7-45C2-A0A9-11BA393FA038}" destId="{68C4F018-FC8E-4D4D-862D-0CC9F3357D22}" srcOrd="6" destOrd="0" presId="urn:microsoft.com/office/officeart/2005/8/layout/vList2"/>
    <dgm:cxn modelId="{FD60853E-C135-4E45-B87B-BB9353FE8B35}" type="presParOf" srcId="{C4414550-D3D7-45C2-A0A9-11BA393FA038}" destId="{A43F0800-91A5-41A2-8BC7-E5292DCA44B9}" srcOrd="7" destOrd="0" presId="urn:microsoft.com/office/officeart/2005/8/layout/vList2"/>
    <dgm:cxn modelId="{EA1D65AB-DB5F-4454-B549-968CE9E33ABD}" type="presParOf" srcId="{C4414550-D3D7-45C2-A0A9-11BA393FA038}" destId="{7BBC9C6C-E71E-4002-A140-F7B7ED612621}" srcOrd="8" destOrd="0" presId="urn:microsoft.com/office/officeart/2005/8/layout/vList2"/>
    <dgm:cxn modelId="{1C2084FE-F357-421A-942A-45EDE625FF98}" type="presParOf" srcId="{C4414550-D3D7-45C2-A0A9-11BA393FA038}" destId="{3D500C59-1DA6-4150-87D7-9466E6FA8517}" srcOrd="9" destOrd="0" presId="urn:microsoft.com/office/officeart/2005/8/layout/vList2"/>
    <dgm:cxn modelId="{E4F2BB71-CF75-4803-919F-3902DD1733B5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Dryness of eyes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900BC-DF55-4C7E-83FB-2C37FC4BF993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619BA780-3F22-4F22-9DD9-A4CB1DF8A358}" type="presOf" srcId="{B715025B-4282-492C-8AFC-104A8D8A47F8}" destId="{0D209DBC-1F45-4F4E-9CEE-B85E97363457}" srcOrd="0" destOrd="0" presId="urn:microsoft.com/office/officeart/2005/8/layout/vList2"/>
    <dgm:cxn modelId="{854F356B-48A9-4855-9A36-5BAECB1E8260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Identity records for future reference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Denotes ethnicity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Denotes the personality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3B281-A699-41B5-9DFF-B029C7C37231}" type="pres">
      <dgm:prSet presAssocID="{8CD6A5E7-6EEB-4FC6-8067-3CA265C568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D7DBD-2063-4779-9968-80FDF6A986DC}" type="presOf" srcId="{8CD6A5E7-6EEB-4FC6-8067-3CA265C56827}" destId="{E933B281-A699-41B5-9DFF-B029C7C37231}" srcOrd="0" destOrd="0" presId="urn:microsoft.com/office/officeart/2005/8/layout/vList2"/>
    <dgm:cxn modelId="{C16C845D-AEEF-4488-9981-E7F06F692625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2" destOrd="0" parTransId="{4D6694A4-57F4-4825-9F66-5E43F92F33D3}" sibTransId="{B2A54AF0-5B41-43C5-AD5F-0451F3B03ABF}"/>
    <dgm:cxn modelId="{6B6CB00B-8D0F-480E-BBBD-2E19DC54B9DD}" srcId="{9C99FE7C-453C-403A-9868-C5AFE503F2F7}" destId="{8CD6A5E7-6EEB-4FC6-8067-3CA265C56827}" srcOrd="0" destOrd="0" parTransId="{0F885D6F-0BFB-4BA0-98AD-7147AC090209}" sibTransId="{A95B678B-3577-4774-B607-BC6527166083}"/>
    <dgm:cxn modelId="{4862CC2A-1A6E-4CE1-A0AB-C7E7AAB1BAA6}" type="presOf" srcId="{CD7B896E-CBD8-4904-958F-E5D9911B3B0B}" destId="{68C4F018-FC8E-4D4D-862D-0CC9F3357D22}" srcOrd="0" destOrd="0" presId="urn:microsoft.com/office/officeart/2005/8/layout/vList2"/>
    <dgm:cxn modelId="{CFF17E3B-F461-4155-A5E7-51C5BCFB6922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1" destOrd="0" parTransId="{C77FAA9C-66C1-48DA-9C5A-789E56B36EC7}" sibTransId="{AA7DFC92-9519-42DE-97DC-B022F370AB20}"/>
    <dgm:cxn modelId="{A06B3686-1534-4726-93EA-B81979ADE6E6}" type="presOf" srcId="{E9D53B33-1F2A-410D-9FF1-7AEE8EABE496}" destId="{7BBC9C6C-E71E-4002-A140-F7B7ED612621}" srcOrd="0" destOrd="0" presId="urn:microsoft.com/office/officeart/2005/8/layout/vList2"/>
    <dgm:cxn modelId="{F1D3AB9F-082C-48E0-A3DF-08238C0318EA}" srcId="{9C99FE7C-453C-403A-9868-C5AFE503F2F7}" destId="{E9D53B33-1F2A-410D-9FF1-7AEE8EABE496}" srcOrd="3" destOrd="0" parTransId="{35851CE6-F4B7-41C2-8AAF-BB3982FC2A90}" sibTransId="{ED959435-BB18-4108-A0D3-31C12E400EDD}"/>
    <dgm:cxn modelId="{00E07BE7-80D0-4EE5-A471-B816B0AF300E}" type="presParOf" srcId="{C4414550-D3D7-45C2-A0A9-11BA393FA038}" destId="{E933B281-A699-41B5-9DFF-B029C7C37231}" srcOrd="0" destOrd="0" presId="urn:microsoft.com/office/officeart/2005/8/layout/vList2"/>
    <dgm:cxn modelId="{18DF758C-810D-43A4-AA4B-D8E7A4099281}" type="presParOf" srcId="{C4414550-D3D7-45C2-A0A9-11BA393FA038}" destId="{217E7A40-47A4-4E60-8F5C-EC7EBF08E66A}" srcOrd="1" destOrd="0" presId="urn:microsoft.com/office/officeart/2005/8/layout/vList2"/>
    <dgm:cxn modelId="{C2AC51E2-0478-4BFA-A31A-9E7F688C5D89}" type="presParOf" srcId="{C4414550-D3D7-45C2-A0A9-11BA393FA038}" destId="{E0FF0414-94D0-47C0-AA3F-A1990878F7A7}" srcOrd="2" destOrd="0" presId="urn:microsoft.com/office/officeart/2005/8/layout/vList2"/>
    <dgm:cxn modelId="{DB33E72C-528D-40FF-8F9E-152B2BA74EC4}" type="presParOf" srcId="{C4414550-D3D7-45C2-A0A9-11BA393FA038}" destId="{BC6DF6BF-C247-4578-A828-38931F2DD1D1}" srcOrd="3" destOrd="0" presId="urn:microsoft.com/office/officeart/2005/8/layout/vList2"/>
    <dgm:cxn modelId="{23420F3E-77FD-4D14-ADFA-9C4BE660A901}" type="presParOf" srcId="{C4414550-D3D7-45C2-A0A9-11BA393FA038}" destId="{68C4F018-FC8E-4D4D-862D-0CC9F3357D22}" srcOrd="4" destOrd="0" presId="urn:microsoft.com/office/officeart/2005/8/layout/vList2"/>
    <dgm:cxn modelId="{D23F5DCA-A612-4C7E-BDCF-7370E1DF0BCA}" type="presParOf" srcId="{C4414550-D3D7-45C2-A0A9-11BA393FA038}" destId="{A43F0800-91A5-41A2-8BC7-E5292DCA44B9}" srcOrd="5" destOrd="0" presId="urn:microsoft.com/office/officeart/2005/8/layout/vList2"/>
    <dgm:cxn modelId="{9B90E65B-D1A5-4E04-A14A-0D62EFBA5D54}" type="presParOf" srcId="{C4414550-D3D7-45C2-A0A9-11BA393FA038}" destId="{7BBC9C6C-E71E-4002-A140-F7B7ED612621}" srcOrd="6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Infection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Trachoma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Diphtheria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663E473-6806-4462-BDCE-075893C7CB37}" type="presOf" srcId="{E9D53B33-1F2A-410D-9FF1-7AEE8EABE496}" destId="{7BBC9C6C-E71E-4002-A140-F7B7ED612621}" srcOrd="0" destOrd="0" presId="urn:microsoft.com/office/officeart/2005/8/layout/vList2"/>
    <dgm:cxn modelId="{58C10EAF-78E4-4F21-8C6C-533C9DCA59FB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85ED8B7C-EEC5-4F58-8D4E-A4F93E0A6DE5}" type="presOf" srcId="{8CD6A5E7-6EEB-4FC6-8067-3CA265C56827}" destId="{E933B281-A699-41B5-9DFF-B029C7C37231}" srcOrd="0" destOrd="0" presId="urn:microsoft.com/office/officeart/2005/8/layout/vList2"/>
    <dgm:cxn modelId="{2360C58C-3BAE-4708-9A6D-180D2C8061C2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87FF3C8-94B4-4736-9719-00236E922200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6FF36B50-F00E-41E6-8687-3CDE4C82EF07}" type="presOf" srcId="{33F7AB20-8430-45FA-B978-AD47D406B2E0}" destId="{86E0BF6B-7E47-461D-BEAE-10BAC9EF8BE7}" srcOrd="0" destOrd="0" presId="urn:microsoft.com/office/officeart/2005/8/layout/vList2"/>
    <dgm:cxn modelId="{9AD2331C-6D33-4E55-BBDF-FF8719637F4A}" type="presOf" srcId="{BF8AE72D-EAA2-4BC8-88EE-05422E2F110C}" destId="{E0FF0414-94D0-47C0-AA3F-A1990878F7A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007D5DCA-4A77-4667-8ADD-7D76048B03D2}" type="presParOf" srcId="{C4414550-D3D7-45C2-A0A9-11BA393FA038}" destId="{2F596476-6332-4A81-8C54-7662A807C78B}" srcOrd="0" destOrd="0" presId="urn:microsoft.com/office/officeart/2005/8/layout/vList2"/>
    <dgm:cxn modelId="{91E9E129-9B63-482C-BE37-E237CA5D0879}" type="presParOf" srcId="{C4414550-D3D7-45C2-A0A9-11BA393FA038}" destId="{D7BF51EF-C7CA-47AC-9B7A-414244853DBC}" srcOrd="1" destOrd="0" presId="urn:microsoft.com/office/officeart/2005/8/layout/vList2"/>
    <dgm:cxn modelId="{BE94986E-E2D8-43B2-9D1D-0A72F5E61F1B}" type="presParOf" srcId="{C4414550-D3D7-45C2-A0A9-11BA393FA038}" destId="{E933B281-A699-41B5-9DFF-B029C7C37231}" srcOrd="2" destOrd="0" presId="urn:microsoft.com/office/officeart/2005/8/layout/vList2"/>
    <dgm:cxn modelId="{F2CE238B-F858-4B8A-88F4-E0891C97B15B}" type="presParOf" srcId="{C4414550-D3D7-45C2-A0A9-11BA393FA038}" destId="{217E7A40-47A4-4E60-8F5C-EC7EBF08E66A}" srcOrd="3" destOrd="0" presId="urn:microsoft.com/office/officeart/2005/8/layout/vList2"/>
    <dgm:cxn modelId="{74CF0B67-DFB1-4EC7-B001-208D42FD6141}" type="presParOf" srcId="{C4414550-D3D7-45C2-A0A9-11BA393FA038}" destId="{E0FF0414-94D0-47C0-AA3F-A1990878F7A7}" srcOrd="4" destOrd="0" presId="urn:microsoft.com/office/officeart/2005/8/layout/vList2"/>
    <dgm:cxn modelId="{E98F8AD0-34D2-48C0-9FD1-8E521F1CFDF6}" type="presParOf" srcId="{C4414550-D3D7-45C2-A0A9-11BA393FA038}" destId="{BC6DF6BF-C247-4578-A828-38931F2DD1D1}" srcOrd="5" destOrd="0" presId="urn:microsoft.com/office/officeart/2005/8/layout/vList2"/>
    <dgm:cxn modelId="{84F4CD56-4CBC-44F5-A471-6F7953842286}" type="presParOf" srcId="{C4414550-D3D7-45C2-A0A9-11BA393FA038}" destId="{68C4F018-FC8E-4D4D-862D-0CC9F3357D22}" srcOrd="6" destOrd="0" presId="urn:microsoft.com/office/officeart/2005/8/layout/vList2"/>
    <dgm:cxn modelId="{D2AE366F-1E53-4CD3-9C5D-BF1CFC96DB08}" type="presParOf" srcId="{C4414550-D3D7-45C2-A0A9-11BA393FA038}" destId="{A43F0800-91A5-41A2-8BC7-E5292DCA44B9}" srcOrd="7" destOrd="0" presId="urn:microsoft.com/office/officeart/2005/8/layout/vList2"/>
    <dgm:cxn modelId="{3122E4A7-6D38-4906-B4CA-A167BB63AA0B}" type="presParOf" srcId="{C4414550-D3D7-45C2-A0A9-11BA393FA038}" destId="{7BBC9C6C-E71E-4002-A140-F7B7ED612621}" srcOrd="8" destOrd="0" presId="urn:microsoft.com/office/officeart/2005/8/layout/vList2"/>
    <dgm:cxn modelId="{88D6E4F5-2E41-4A62-87AC-33BA36A39C25}" type="presParOf" srcId="{C4414550-D3D7-45C2-A0A9-11BA393FA038}" destId="{3D500C59-1DA6-4150-87D7-9466E6FA8517}" srcOrd="9" destOrd="0" presId="urn:microsoft.com/office/officeart/2005/8/layout/vList2"/>
    <dgm:cxn modelId="{935613D7-67CC-4486-BDB6-7E085C935B78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Dermatological</a:t>
          </a:r>
          <a:endParaRPr lang="en-US" sz="20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SJ syndrome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Pemphigoid vulgaris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Exfoliative dermatitis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endParaRPr lang="en-US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D3D2D-9624-454C-962D-6EF50206B30C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1168B051-A0F6-405F-BAFE-C75EA0C2888B}" type="presOf" srcId="{9C99FE7C-453C-403A-9868-C5AFE503F2F7}" destId="{C4414550-D3D7-45C2-A0A9-11BA393FA038}" srcOrd="0" destOrd="0" presId="urn:microsoft.com/office/officeart/2005/8/layout/vList2"/>
    <dgm:cxn modelId="{59F67842-169F-4E15-A400-45F99A141FB8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C7A0B1B8-48B4-4860-9154-4227AAB36061}" type="presOf" srcId="{19D8BB44-C9F7-4614-978E-33CC91F4341D}" destId="{2F596476-6332-4A81-8C54-7662A807C78B}" srcOrd="0" destOrd="0" presId="urn:microsoft.com/office/officeart/2005/8/layout/vList2"/>
    <dgm:cxn modelId="{47CEA2EE-4D52-4FDE-8185-CE10BB864F07}" type="presOf" srcId="{8CD6A5E7-6EEB-4FC6-8067-3CA265C56827}" destId="{E933B281-A699-41B5-9DFF-B029C7C37231}" srcOrd="0" destOrd="0" presId="urn:microsoft.com/office/officeart/2005/8/layout/vList2"/>
    <dgm:cxn modelId="{0A5D2C80-6FF6-459B-BF3D-10C3D8014676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7D632746-78EE-451D-9C2F-5E3D144D80CC}" type="presOf" srcId="{CD7B896E-CBD8-4904-958F-E5D9911B3B0B}" destId="{68C4F018-FC8E-4D4D-862D-0CC9F3357D22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C0E091DC-088F-4FBD-AE05-318EAF0868E8}" type="presParOf" srcId="{C4414550-D3D7-45C2-A0A9-11BA393FA038}" destId="{2F596476-6332-4A81-8C54-7662A807C78B}" srcOrd="0" destOrd="0" presId="urn:microsoft.com/office/officeart/2005/8/layout/vList2"/>
    <dgm:cxn modelId="{F31A9C53-A716-4FCD-8DEB-F52E48367A52}" type="presParOf" srcId="{C4414550-D3D7-45C2-A0A9-11BA393FA038}" destId="{D7BF51EF-C7CA-47AC-9B7A-414244853DBC}" srcOrd="1" destOrd="0" presId="urn:microsoft.com/office/officeart/2005/8/layout/vList2"/>
    <dgm:cxn modelId="{F0A6AAFB-D715-46B9-A8EC-04747D3A5D98}" type="presParOf" srcId="{C4414550-D3D7-45C2-A0A9-11BA393FA038}" destId="{E933B281-A699-41B5-9DFF-B029C7C37231}" srcOrd="2" destOrd="0" presId="urn:microsoft.com/office/officeart/2005/8/layout/vList2"/>
    <dgm:cxn modelId="{7A8245B6-6933-4005-A229-AED4223BC418}" type="presParOf" srcId="{C4414550-D3D7-45C2-A0A9-11BA393FA038}" destId="{217E7A40-47A4-4E60-8F5C-EC7EBF08E66A}" srcOrd="3" destOrd="0" presId="urn:microsoft.com/office/officeart/2005/8/layout/vList2"/>
    <dgm:cxn modelId="{EB898DAD-2604-4B20-8A8D-626E83C99EEE}" type="presParOf" srcId="{C4414550-D3D7-45C2-A0A9-11BA393FA038}" destId="{E0FF0414-94D0-47C0-AA3F-A1990878F7A7}" srcOrd="4" destOrd="0" presId="urn:microsoft.com/office/officeart/2005/8/layout/vList2"/>
    <dgm:cxn modelId="{97F3228B-D848-4755-88C9-5A8C7A0B9E91}" type="presParOf" srcId="{C4414550-D3D7-45C2-A0A9-11BA393FA038}" destId="{BC6DF6BF-C247-4578-A828-38931F2DD1D1}" srcOrd="5" destOrd="0" presId="urn:microsoft.com/office/officeart/2005/8/layout/vList2"/>
    <dgm:cxn modelId="{ECCC4FEC-A015-4220-A0BE-36FE54412205}" type="presParOf" srcId="{C4414550-D3D7-45C2-A0A9-11BA393FA038}" destId="{68C4F018-FC8E-4D4D-862D-0CC9F3357D22}" srcOrd="6" destOrd="0" presId="urn:microsoft.com/office/officeart/2005/8/layout/vList2"/>
    <dgm:cxn modelId="{BCAEF2D1-2210-45AD-B9EB-60C5379E0D2F}" type="presParOf" srcId="{C4414550-D3D7-45C2-A0A9-11BA393FA038}" destId="{A43F0800-91A5-41A2-8BC7-E5292DCA44B9}" srcOrd="7" destOrd="0" presId="urn:microsoft.com/office/officeart/2005/8/layout/vList2"/>
    <dgm:cxn modelId="{8C94A10C-A8ED-46D0-8C25-C301E7722ADD}" type="presParOf" srcId="{C4414550-D3D7-45C2-A0A9-11BA393FA038}" destId="{7BBC9C6C-E71E-4002-A140-F7B7ED612621}" srcOrd="8" destOrd="0" presId="urn:microsoft.com/office/officeart/2005/8/layout/vList2"/>
    <dgm:cxn modelId="{36B285DA-C5CB-4288-A4CB-260F902F0E5F}" type="presParOf" srcId="{C4414550-D3D7-45C2-A0A9-11BA393FA038}" destId="{3D500C59-1DA6-4150-87D7-9466E6FA8517}" srcOrd="9" destOrd="0" presId="urn:microsoft.com/office/officeart/2005/8/layout/vList2"/>
    <dgm:cxn modelId="{87940B6F-9F55-4D59-8E3E-56E699BBA2F8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Others</a:t>
          </a:r>
          <a:endParaRPr lang="en-US" sz="20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Scleroderma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Rheumatoid arthritis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Sarcoidosis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Acid/alkali injury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E317C-AB9A-48E8-85F1-8C4CC8BAE5B7}" type="presOf" srcId="{8CD6A5E7-6EEB-4FC6-8067-3CA265C56827}" destId="{E933B281-A699-41B5-9DFF-B029C7C3723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9B819785-2704-4ECC-AA40-5325574CC466}" type="presOf" srcId="{BF8AE72D-EAA2-4BC8-88EE-05422E2F110C}" destId="{E0FF0414-94D0-47C0-AA3F-A1990878F7A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A19A9696-0F5D-4FA7-B797-D6289C391604}" type="presOf" srcId="{CD7B896E-CBD8-4904-958F-E5D9911B3B0B}" destId="{68C4F018-FC8E-4D4D-862D-0CC9F3357D22}" srcOrd="0" destOrd="0" presId="urn:microsoft.com/office/officeart/2005/8/layout/vList2"/>
    <dgm:cxn modelId="{C66D0776-2650-4868-8EA3-CBA02378CDB0}" type="presOf" srcId="{33F7AB20-8430-45FA-B978-AD47D406B2E0}" destId="{86E0BF6B-7E47-461D-BEAE-10BAC9EF8BE7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55A505CA-975F-487F-9E5C-97AF2953E4B4}" type="presOf" srcId="{E9D53B33-1F2A-410D-9FF1-7AEE8EABE496}" destId="{7BBC9C6C-E71E-4002-A140-F7B7ED612621}" srcOrd="0" destOrd="0" presId="urn:microsoft.com/office/officeart/2005/8/layout/vList2"/>
    <dgm:cxn modelId="{6AA0756C-99AC-4A65-81D0-FF2EC6121D95}" type="presOf" srcId="{9C99FE7C-453C-403A-9868-C5AFE503F2F7}" destId="{C4414550-D3D7-45C2-A0A9-11BA393FA038}" srcOrd="0" destOrd="0" presId="urn:microsoft.com/office/officeart/2005/8/layout/vList2"/>
    <dgm:cxn modelId="{37792AA5-9911-4022-BC2C-D026A28EB527}" type="presOf" srcId="{19D8BB44-C9F7-4614-978E-33CC91F4341D}" destId="{2F596476-6332-4A81-8C54-7662A807C78B}" srcOrd="0" destOrd="0" presId="urn:microsoft.com/office/officeart/2005/8/layout/vList2"/>
    <dgm:cxn modelId="{CDBA4B27-CB8E-4A50-9112-F89A4E92517C}" type="presParOf" srcId="{C4414550-D3D7-45C2-A0A9-11BA393FA038}" destId="{2F596476-6332-4A81-8C54-7662A807C78B}" srcOrd="0" destOrd="0" presId="urn:microsoft.com/office/officeart/2005/8/layout/vList2"/>
    <dgm:cxn modelId="{71F98A86-A367-48A9-8AB0-D1ED2403FF8E}" type="presParOf" srcId="{C4414550-D3D7-45C2-A0A9-11BA393FA038}" destId="{D7BF51EF-C7CA-47AC-9B7A-414244853DBC}" srcOrd="1" destOrd="0" presId="urn:microsoft.com/office/officeart/2005/8/layout/vList2"/>
    <dgm:cxn modelId="{9307BE79-BB7A-471B-AE4C-819E182678F9}" type="presParOf" srcId="{C4414550-D3D7-45C2-A0A9-11BA393FA038}" destId="{E933B281-A699-41B5-9DFF-B029C7C37231}" srcOrd="2" destOrd="0" presId="urn:microsoft.com/office/officeart/2005/8/layout/vList2"/>
    <dgm:cxn modelId="{5EEC6C27-9A06-41D2-B7B7-0481A1EFDE69}" type="presParOf" srcId="{C4414550-D3D7-45C2-A0A9-11BA393FA038}" destId="{217E7A40-47A4-4E60-8F5C-EC7EBF08E66A}" srcOrd="3" destOrd="0" presId="urn:microsoft.com/office/officeart/2005/8/layout/vList2"/>
    <dgm:cxn modelId="{1F2A58C1-88E7-4E84-94A9-54071073C3BF}" type="presParOf" srcId="{C4414550-D3D7-45C2-A0A9-11BA393FA038}" destId="{E0FF0414-94D0-47C0-AA3F-A1990878F7A7}" srcOrd="4" destOrd="0" presId="urn:microsoft.com/office/officeart/2005/8/layout/vList2"/>
    <dgm:cxn modelId="{B31E3543-6DDC-4E4C-A787-9EA979418A9F}" type="presParOf" srcId="{C4414550-D3D7-45C2-A0A9-11BA393FA038}" destId="{BC6DF6BF-C247-4578-A828-38931F2DD1D1}" srcOrd="5" destOrd="0" presId="urn:microsoft.com/office/officeart/2005/8/layout/vList2"/>
    <dgm:cxn modelId="{77EC39E7-31CB-4F58-A80C-43F6E2AA0C4A}" type="presParOf" srcId="{C4414550-D3D7-45C2-A0A9-11BA393FA038}" destId="{68C4F018-FC8E-4D4D-862D-0CC9F3357D22}" srcOrd="6" destOrd="0" presId="urn:microsoft.com/office/officeart/2005/8/layout/vList2"/>
    <dgm:cxn modelId="{5C24DB31-E77B-4175-99B3-5DB2BF3B4A23}" type="presParOf" srcId="{C4414550-D3D7-45C2-A0A9-11BA393FA038}" destId="{A43F0800-91A5-41A2-8BC7-E5292DCA44B9}" srcOrd="7" destOrd="0" presId="urn:microsoft.com/office/officeart/2005/8/layout/vList2"/>
    <dgm:cxn modelId="{AC7320F0-1B7A-4D18-8B9C-5C9BF578D648}" type="presParOf" srcId="{C4414550-D3D7-45C2-A0A9-11BA393FA038}" destId="{7BBC9C6C-E71E-4002-A140-F7B7ED612621}" srcOrd="8" destOrd="0" presId="urn:microsoft.com/office/officeart/2005/8/layout/vList2"/>
    <dgm:cxn modelId="{1361A9E2-0F79-428C-BC1A-B83BDDF47531}" type="presParOf" srcId="{C4414550-D3D7-45C2-A0A9-11BA393FA038}" destId="{3D500C59-1DA6-4150-87D7-9466E6FA8517}" srcOrd="9" destOrd="0" presId="urn:microsoft.com/office/officeart/2005/8/layout/vList2"/>
    <dgm:cxn modelId="{A46F1EE8-D451-4537-982C-F131D36EFE07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Pain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C0F12-1BB1-4626-955A-59B351A04200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43FC5D2B-9650-460E-AC22-2AB8A220713D}" type="presOf" srcId="{9206EFD2-74EF-41B8-B824-FC219A5F1AD5}" destId="{79218D3E-2E44-40EF-9957-C9BD939F1E32}" srcOrd="0" destOrd="0" presId="urn:microsoft.com/office/officeart/2005/8/layout/vList2"/>
    <dgm:cxn modelId="{5451204C-1F5F-4A33-AA00-CC597CC5CD1B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Pain in the eye ball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Trauma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Iridocyclitis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Acute angle closure glaucoma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Herpes zoster ophthalmicus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992CD8C-B05C-46FB-867A-D04FFF80C312}" type="presOf" srcId="{33F7AB20-8430-45FA-B978-AD47D406B2E0}" destId="{86E0BF6B-7E47-461D-BEAE-10BAC9EF8BE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F0AB3B8A-A700-42C8-AA48-F1882982CB09}" type="presOf" srcId="{BF8AE72D-EAA2-4BC8-88EE-05422E2F110C}" destId="{E0FF0414-94D0-47C0-AA3F-A1990878F7A7}" srcOrd="0" destOrd="0" presId="urn:microsoft.com/office/officeart/2005/8/layout/vList2"/>
    <dgm:cxn modelId="{C8268800-307A-42FB-9CEE-4B31602D1FF8}" type="presOf" srcId="{8CD6A5E7-6EEB-4FC6-8067-3CA265C56827}" destId="{E933B281-A699-41B5-9DFF-B029C7C37231}" srcOrd="0" destOrd="0" presId="urn:microsoft.com/office/officeart/2005/8/layout/vList2"/>
    <dgm:cxn modelId="{17AD2B78-69B5-4777-B435-A6CFD59892EC}" type="presOf" srcId="{E9D53B33-1F2A-410D-9FF1-7AEE8EABE496}" destId="{7BBC9C6C-E71E-4002-A140-F7B7ED61262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431A4683-AF6C-424C-8A83-4101AE99A610}" type="presOf" srcId="{19D8BB44-C9F7-4614-978E-33CC91F4341D}" destId="{2F596476-6332-4A81-8C54-7662A807C78B}" srcOrd="0" destOrd="0" presId="urn:microsoft.com/office/officeart/2005/8/layout/vList2"/>
    <dgm:cxn modelId="{D575EC46-EBA9-425E-AE3E-9F309622D2CA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A35BA8D1-A667-450B-8E0B-C53F510EAF30}" type="presOf" srcId="{CD7B896E-CBD8-4904-958F-E5D9911B3B0B}" destId="{68C4F018-FC8E-4D4D-862D-0CC9F3357D22}" srcOrd="0" destOrd="0" presId="urn:microsoft.com/office/officeart/2005/8/layout/vList2"/>
    <dgm:cxn modelId="{B1976FF8-2D1F-45F3-AE19-AE9067E71205}" type="presParOf" srcId="{C4414550-D3D7-45C2-A0A9-11BA393FA038}" destId="{2F596476-6332-4A81-8C54-7662A807C78B}" srcOrd="0" destOrd="0" presId="urn:microsoft.com/office/officeart/2005/8/layout/vList2"/>
    <dgm:cxn modelId="{F8A8637F-D6D9-4CAD-9D19-0C74F2DE5ED5}" type="presParOf" srcId="{C4414550-D3D7-45C2-A0A9-11BA393FA038}" destId="{D7BF51EF-C7CA-47AC-9B7A-414244853DBC}" srcOrd="1" destOrd="0" presId="urn:microsoft.com/office/officeart/2005/8/layout/vList2"/>
    <dgm:cxn modelId="{9CF6FC59-F605-4565-92F9-80B7A91B8B1B}" type="presParOf" srcId="{C4414550-D3D7-45C2-A0A9-11BA393FA038}" destId="{E933B281-A699-41B5-9DFF-B029C7C37231}" srcOrd="2" destOrd="0" presId="urn:microsoft.com/office/officeart/2005/8/layout/vList2"/>
    <dgm:cxn modelId="{DCE9AA23-A8B8-4B3E-BD76-7E7D9553EF66}" type="presParOf" srcId="{C4414550-D3D7-45C2-A0A9-11BA393FA038}" destId="{217E7A40-47A4-4E60-8F5C-EC7EBF08E66A}" srcOrd="3" destOrd="0" presId="urn:microsoft.com/office/officeart/2005/8/layout/vList2"/>
    <dgm:cxn modelId="{326F04B6-453A-40FC-BD52-3343C5E23D66}" type="presParOf" srcId="{C4414550-D3D7-45C2-A0A9-11BA393FA038}" destId="{E0FF0414-94D0-47C0-AA3F-A1990878F7A7}" srcOrd="4" destOrd="0" presId="urn:microsoft.com/office/officeart/2005/8/layout/vList2"/>
    <dgm:cxn modelId="{C62BAFF2-5855-4701-9522-9C1B2D9AAE85}" type="presParOf" srcId="{C4414550-D3D7-45C2-A0A9-11BA393FA038}" destId="{BC6DF6BF-C247-4578-A828-38931F2DD1D1}" srcOrd="5" destOrd="0" presId="urn:microsoft.com/office/officeart/2005/8/layout/vList2"/>
    <dgm:cxn modelId="{45E66673-4037-4ECD-99F5-F5C68A9A1BBD}" type="presParOf" srcId="{C4414550-D3D7-45C2-A0A9-11BA393FA038}" destId="{68C4F018-FC8E-4D4D-862D-0CC9F3357D22}" srcOrd="6" destOrd="0" presId="urn:microsoft.com/office/officeart/2005/8/layout/vList2"/>
    <dgm:cxn modelId="{4775851B-2784-4CD0-B802-128EAD75EAEA}" type="presParOf" srcId="{C4414550-D3D7-45C2-A0A9-11BA393FA038}" destId="{A43F0800-91A5-41A2-8BC7-E5292DCA44B9}" srcOrd="7" destOrd="0" presId="urn:microsoft.com/office/officeart/2005/8/layout/vList2"/>
    <dgm:cxn modelId="{F801675D-4B1A-4C71-B81B-D2ACC3BA866F}" type="presParOf" srcId="{C4414550-D3D7-45C2-A0A9-11BA393FA038}" destId="{7BBC9C6C-E71E-4002-A140-F7B7ED612621}" srcOrd="8" destOrd="0" presId="urn:microsoft.com/office/officeart/2005/8/layout/vList2"/>
    <dgm:cxn modelId="{FD4BEBA7-02BB-4C05-B860-0D7877306E1A}" type="presParOf" srcId="{C4414550-D3D7-45C2-A0A9-11BA393FA038}" destId="{3D500C59-1DA6-4150-87D7-9466E6FA8517}" srcOrd="9" destOrd="0" presId="urn:microsoft.com/office/officeart/2005/8/layout/vList2"/>
    <dgm:cxn modelId="{997C3833-AA10-4B12-BD6F-F44E97442654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Tenderness in the eye ball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Iritis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Iridocyclitis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Retrobulbar neuritis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2773A5AF-6330-4BF0-8196-0C1EC2C99D72}" type="presOf" srcId="{8CD6A5E7-6EEB-4FC6-8067-3CA265C56827}" destId="{E933B281-A699-41B5-9DFF-B029C7C3723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6717641-EE29-43CD-A9D7-3DF240E1EAF5}" type="presOf" srcId="{9C99FE7C-453C-403A-9868-C5AFE503F2F7}" destId="{C4414550-D3D7-45C2-A0A9-11BA393FA038}" srcOrd="0" destOrd="0" presId="urn:microsoft.com/office/officeart/2005/8/layout/vList2"/>
    <dgm:cxn modelId="{E536CD67-18E8-4F63-956F-6E4AD03C2B84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CE99E3F-E4CD-477C-8DFF-A0D9E852E88F}" type="presOf" srcId="{BF8AE72D-EAA2-4BC8-88EE-05422E2F110C}" destId="{E0FF0414-94D0-47C0-AA3F-A1990878F7A7}" srcOrd="0" destOrd="0" presId="urn:microsoft.com/office/officeart/2005/8/layout/vList2"/>
    <dgm:cxn modelId="{3E992097-7BC2-49C3-8E17-7638928562D1}" type="presOf" srcId="{19D8BB44-C9F7-4614-978E-33CC91F4341D}" destId="{2F596476-6332-4A81-8C54-7662A807C78B}" srcOrd="0" destOrd="0" presId="urn:microsoft.com/office/officeart/2005/8/layout/vList2"/>
    <dgm:cxn modelId="{7EF2A71F-47A8-4BCB-8E34-0EDBC97752BF}" type="presOf" srcId="{CD7B896E-CBD8-4904-958F-E5D9911B3B0B}" destId="{68C4F018-FC8E-4D4D-862D-0CC9F3357D22}" srcOrd="0" destOrd="0" presId="urn:microsoft.com/office/officeart/2005/8/layout/vList2"/>
    <dgm:cxn modelId="{0F2E8A31-049A-4887-9699-B0CBFEADFC2D}" type="presOf" srcId="{E9D53B33-1F2A-410D-9FF1-7AEE8EABE496}" destId="{7BBC9C6C-E71E-4002-A140-F7B7ED612621}" srcOrd="0" destOrd="0" presId="urn:microsoft.com/office/officeart/2005/8/layout/vList2"/>
    <dgm:cxn modelId="{512FADDE-51E8-4E7B-B3B3-BCCB524C0D11}" type="presParOf" srcId="{C4414550-D3D7-45C2-A0A9-11BA393FA038}" destId="{2F596476-6332-4A81-8C54-7662A807C78B}" srcOrd="0" destOrd="0" presId="urn:microsoft.com/office/officeart/2005/8/layout/vList2"/>
    <dgm:cxn modelId="{AAAC34DD-F0C5-4D56-A50B-CC02B3DA28D2}" type="presParOf" srcId="{C4414550-D3D7-45C2-A0A9-11BA393FA038}" destId="{D7BF51EF-C7CA-47AC-9B7A-414244853DBC}" srcOrd="1" destOrd="0" presId="urn:microsoft.com/office/officeart/2005/8/layout/vList2"/>
    <dgm:cxn modelId="{09BEE02C-BDD3-48F6-AF7B-DF5297C47C63}" type="presParOf" srcId="{C4414550-D3D7-45C2-A0A9-11BA393FA038}" destId="{E933B281-A699-41B5-9DFF-B029C7C37231}" srcOrd="2" destOrd="0" presId="urn:microsoft.com/office/officeart/2005/8/layout/vList2"/>
    <dgm:cxn modelId="{54206C2B-DC98-4FAE-AAC9-A6763A3876DC}" type="presParOf" srcId="{C4414550-D3D7-45C2-A0A9-11BA393FA038}" destId="{217E7A40-47A4-4E60-8F5C-EC7EBF08E66A}" srcOrd="3" destOrd="0" presId="urn:microsoft.com/office/officeart/2005/8/layout/vList2"/>
    <dgm:cxn modelId="{1B8296DF-7C32-4891-ABB6-E33C41C87D39}" type="presParOf" srcId="{C4414550-D3D7-45C2-A0A9-11BA393FA038}" destId="{E0FF0414-94D0-47C0-AA3F-A1990878F7A7}" srcOrd="4" destOrd="0" presId="urn:microsoft.com/office/officeart/2005/8/layout/vList2"/>
    <dgm:cxn modelId="{2E2A1D7D-BD6B-42B0-8635-4EB2BADE6ECA}" type="presParOf" srcId="{C4414550-D3D7-45C2-A0A9-11BA393FA038}" destId="{BC6DF6BF-C247-4578-A828-38931F2DD1D1}" srcOrd="5" destOrd="0" presId="urn:microsoft.com/office/officeart/2005/8/layout/vList2"/>
    <dgm:cxn modelId="{EBD013EB-8C3D-4E41-BE17-50417F42598F}" type="presParOf" srcId="{C4414550-D3D7-45C2-A0A9-11BA393FA038}" destId="{68C4F018-FC8E-4D4D-862D-0CC9F3357D22}" srcOrd="6" destOrd="0" presId="urn:microsoft.com/office/officeart/2005/8/layout/vList2"/>
    <dgm:cxn modelId="{25B22E58-473B-450F-8CBE-CD863A8EC877}" type="presParOf" srcId="{C4414550-D3D7-45C2-A0A9-11BA393FA038}" destId="{A43F0800-91A5-41A2-8BC7-E5292DCA44B9}" srcOrd="7" destOrd="0" presId="urn:microsoft.com/office/officeart/2005/8/layout/vList2"/>
    <dgm:cxn modelId="{5B1044E0-C87C-4992-A73E-EF8B749A82CA}" type="presParOf" srcId="{C4414550-D3D7-45C2-A0A9-11BA393FA038}" destId="{7BBC9C6C-E71E-4002-A140-F7B7ED612621}" srcOrd="8" destOrd="0" presId="urn:microsoft.com/office/officeart/2005/8/layout/vList2"/>
    <dgm:cxn modelId="{266D7172-9B87-41B5-B395-DA704F821E56}" type="presParOf" srcId="{C4414550-D3D7-45C2-A0A9-11BA393FA038}" destId="{3D500C59-1DA6-4150-87D7-9466E6FA8517}" srcOrd="9" destOrd="0" presId="urn:microsoft.com/office/officeart/2005/8/layout/vList2"/>
    <dgm:cxn modelId="{5D1716A7-EC9F-4622-BEDB-8A21FA1937A7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Pain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AD13F-9573-405E-A959-CB2625FC9124}" type="presOf" srcId="{B715025B-4282-492C-8AFC-104A8D8A47F8}" destId="{0D209DBC-1F45-4F4E-9CEE-B85E97363457}" srcOrd="0" destOrd="0" presId="urn:microsoft.com/office/officeart/2005/8/layout/vList2"/>
    <dgm:cxn modelId="{6C594988-7E13-4B29-A9F4-0DBC524AF0F7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D5F4556A-69C8-424C-B10D-68CB588DA92F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Pain around the eye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Stye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Acute dacryocystitis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Herpes zoster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Sinusitis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A6C1A-099B-4B89-9AEB-10331FF86AFD}" type="presOf" srcId="{E9D53B33-1F2A-410D-9FF1-7AEE8EABE496}" destId="{7BBC9C6C-E71E-4002-A140-F7B7ED61262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BB02B1F6-A0C4-4018-9983-2E286B01DC0D}" type="presOf" srcId="{CD7B896E-CBD8-4904-958F-E5D9911B3B0B}" destId="{68C4F018-FC8E-4D4D-862D-0CC9F3357D22}" srcOrd="0" destOrd="0" presId="urn:microsoft.com/office/officeart/2005/8/layout/vList2"/>
    <dgm:cxn modelId="{79E7F8AB-F28E-4415-AF33-D0BA903A86C1}" type="presOf" srcId="{19D8BB44-C9F7-4614-978E-33CC91F4341D}" destId="{2F596476-6332-4A81-8C54-7662A807C78B}" srcOrd="0" destOrd="0" presId="urn:microsoft.com/office/officeart/2005/8/layout/vList2"/>
    <dgm:cxn modelId="{91731397-F625-45EE-AB2D-EEBA03527F10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F1094686-B7C1-4FC0-A3BC-693720102439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4511109F-E21A-4D7D-ADC0-870D1D9EB23F}" type="presOf" srcId="{8CD6A5E7-6EEB-4FC6-8067-3CA265C56827}" destId="{E933B281-A699-41B5-9DFF-B029C7C3723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AFEE98C0-BAED-4704-B59A-0C7D8AA33891}" type="presOf" srcId="{9C99FE7C-453C-403A-9868-C5AFE503F2F7}" destId="{C4414550-D3D7-45C2-A0A9-11BA393FA038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48E8B2C3-28F0-4B82-8F48-5BF625A9AB34}" type="presParOf" srcId="{C4414550-D3D7-45C2-A0A9-11BA393FA038}" destId="{2F596476-6332-4A81-8C54-7662A807C78B}" srcOrd="0" destOrd="0" presId="urn:microsoft.com/office/officeart/2005/8/layout/vList2"/>
    <dgm:cxn modelId="{4E6FDDE4-213D-4FC7-AB3E-59890C197DFB}" type="presParOf" srcId="{C4414550-D3D7-45C2-A0A9-11BA393FA038}" destId="{D7BF51EF-C7CA-47AC-9B7A-414244853DBC}" srcOrd="1" destOrd="0" presId="urn:microsoft.com/office/officeart/2005/8/layout/vList2"/>
    <dgm:cxn modelId="{71EC3EC4-189A-4799-AD85-B5BC15F187D7}" type="presParOf" srcId="{C4414550-D3D7-45C2-A0A9-11BA393FA038}" destId="{E933B281-A699-41B5-9DFF-B029C7C37231}" srcOrd="2" destOrd="0" presId="urn:microsoft.com/office/officeart/2005/8/layout/vList2"/>
    <dgm:cxn modelId="{6B09E600-7D0D-40C2-8C08-0B330917F600}" type="presParOf" srcId="{C4414550-D3D7-45C2-A0A9-11BA393FA038}" destId="{217E7A40-47A4-4E60-8F5C-EC7EBF08E66A}" srcOrd="3" destOrd="0" presId="urn:microsoft.com/office/officeart/2005/8/layout/vList2"/>
    <dgm:cxn modelId="{C26B5515-2C4E-425C-AB94-B7FAB3E18A76}" type="presParOf" srcId="{C4414550-D3D7-45C2-A0A9-11BA393FA038}" destId="{E0FF0414-94D0-47C0-AA3F-A1990878F7A7}" srcOrd="4" destOrd="0" presId="urn:microsoft.com/office/officeart/2005/8/layout/vList2"/>
    <dgm:cxn modelId="{7C65EB32-91E6-40B5-BACA-9653FF970654}" type="presParOf" srcId="{C4414550-D3D7-45C2-A0A9-11BA393FA038}" destId="{BC6DF6BF-C247-4578-A828-38931F2DD1D1}" srcOrd="5" destOrd="0" presId="urn:microsoft.com/office/officeart/2005/8/layout/vList2"/>
    <dgm:cxn modelId="{3F62A3D9-FE05-4FA3-ADC1-B0677F4CA4BC}" type="presParOf" srcId="{C4414550-D3D7-45C2-A0A9-11BA393FA038}" destId="{68C4F018-FC8E-4D4D-862D-0CC9F3357D22}" srcOrd="6" destOrd="0" presId="urn:microsoft.com/office/officeart/2005/8/layout/vList2"/>
    <dgm:cxn modelId="{D736641A-0717-4754-BE5B-FE97BDAC5212}" type="presParOf" srcId="{C4414550-D3D7-45C2-A0A9-11BA393FA038}" destId="{A43F0800-91A5-41A2-8BC7-E5292DCA44B9}" srcOrd="7" destOrd="0" presId="urn:microsoft.com/office/officeart/2005/8/layout/vList2"/>
    <dgm:cxn modelId="{AD319FE8-9A3C-4755-87B4-0C49CAA3C933}" type="presParOf" srcId="{C4414550-D3D7-45C2-A0A9-11BA393FA038}" destId="{7BBC9C6C-E71E-4002-A140-F7B7ED612621}" srcOrd="8" destOrd="0" presId="urn:microsoft.com/office/officeart/2005/8/layout/vList2"/>
    <dgm:cxn modelId="{3B693554-3C13-41B6-A76C-A9587C7C2CEE}" type="presParOf" srcId="{C4414550-D3D7-45C2-A0A9-11BA393FA038}" destId="{3D500C59-1DA6-4150-87D7-9466E6FA8517}" srcOrd="9" destOrd="0" presId="urn:microsoft.com/office/officeart/2005/8/layout/vList2"/>
    <dgm:cxn modelId="{6D8B9EA8-BC9E-4390-A3C8-1492B2C5C9D1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Pain on eye movement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Retrobulbar neuritis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Optic neuritis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Myositis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Migraine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41A41-5192-4DD3-A78F-CC48AFC72CD5}" type="presOf" srcId="{33F7AB20-8430-45FA-B978-AD47D406B2E0}" destId="{86E0BF6B-7E47-461D-BEAE-10BAC9EF8BE7}" srcOrd="0" destOrd="0" presId="urn:microsoft.com/office/officeart/2005/8/layout/vList2"/>
    <dgm:cxn modelId="{3A3EF654-3A22-4D61-B29E-88D19E5F4CED}" type="presOf" srcId="{8CD6A5E7-6EEB-4FC6-8067-3CA265C56827}" destId="{E933B281-A699-41B5-9DFF-B029C7C37231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84C11C4A-ED47-418F-8AEE-4E9C7240B266}" type="presOf" srcId="{E9D53B33-1F2A-410D-9FF1-7AEE8EABE496}" destId="{7BBC9C6C-E71E-4002-A140-F7B7ED612621}" srcOrd="0" destOrd="0" presId="urn:microsoft.com/office/officeart/2005/8/layout/vList2"/>
    <dgm:cxn modelId="{148F44E8-A163-4846-9BD5-E2E9FDBA408B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0C7A0308-F207-4B1A-B7D7-736105E91ABF}" type="presOf" srcId="{19D8BB44-C9F7-4614-978E-33CC91F4341D}" destId="{2F596476-6332-4A81-8C54-7662A807C78B}" srcOrd="0" destOrd="0" presId="urn:microsoft.com/office/officeart/2005/8/layout/vList2"/>
    <dgm:cxn modelId="{31A348B6-338D-4A19-B0C9-86189FDBD7FF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3857FCBD-46E9-4C76-B32B-59621762FC05}" type="presOf" srcId="{BF8AE72D-EAA2-4BC8-88EE-05422E2F110C}" destId="{E0FF0414-94D0-47C0-AA3F-A1990878F7A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3B09617C-B58C-420A-8159-CC675AB3A6AC}" type="presParOf" srcId="{C4414550-D3D7-45C2-A0A9-11BA393FA038}" destId="{2F596476-6332-4A81-8C54-7662A807C78B}" srcOrd="0" destOrd="0" presId="urn:microsoft.com/office/officeart/2005/8/layout/vList2"/>
    <dgm:cxn modelId="{FBF30AE1-8057-49C5-AA97-6AB665F232F0}" type="presParOf" srcId="{C4414550-D3D7-45C2-A0A9-11BA393FA038}" destId="{D7BF51EF-C7CA-47AC-9B7A-414244853DBC}" srcOrd="1" destOrd="0" presId="urn:microsoft.com/office/officeart/2005/8/layout/vList2"/>
    <dgm:cxn modelId="{A38EE115-4776-4727-945A-EA8B28092FCD}" type="presParOf" srcId="{C4414550-D3D7-45C2-A0A9-11BA393FA038}" destId="{E933B281-A699-41B5-9DFF-B029C7C37231}" srcOrd="2" destOrd="0" presId="urn:microsoft.com/office/officeart/2005/8/layout/vList2"/>
    <dgm:cxn modelId="{F33E2075-CDC3-4A25-A37D-6503675333A2}" type="presParOf" srcId="{C4414550-D3D7-45C2-A0A9-11BA393FA038}" destId="{217E7A40-47A4-4E60-8F5C-EC7EBF08E66A}" srcOrd="3" destOrd="0" presId="urn:microsoft.com/office/officeart/2005/8/layout/vList2"/>
    <dgm:cxn modelId="{6AA07472-E4D8-480F-82B8-827971C156DA}" type="presParOf" srcId="{C4414550-D3D7-45C2-A0A9-11BA393FA038}" destId="{E0FF0414-94D0-47C0-AA3F-A1990878F7A7}" srcOrd="4" destOrd="0" presId="urn:microsoft.com/office/officeart/2005/8/layout/vList2"/>
    <dgm:cxn modelId="{3D98476E-ADB3-489F-AADA-9070CC4A3DF9}" type="presParOf" srcId="{C4414550-D3D7-45C2-A0A9-11BA393FA038}" destId="{BC6DF6BF-C247-4578-A828-38931F2DD1D1}" srcOrd="5" destOrd="0" presId="urn:microsoft.com/office/officeart/2005/8/layout/vList2"/>
    <dgm:cxn modelId="{C77C9428-4EB1-4154-8B58-AE4BFDAF29DB}" type="presParOf" srcId="{C4414550-D3D7-45C2-A0A9-11BA393FA038}" destId="{68C4F018-FC8E-4D4D-862D-0CC9F3357D22}" srcOrd="6" destOrd="0" presId="urn:microsoft.com/office/officeart/2005/8/layout/vList2"/>
    <dgm:cxn modelId="{64B3A0E8-E462-4E68-A0FF-5AE221EC9EBE}" type="presParOf" srcId="{C4414550-D3D7-45C2-A0A9-11BA393FA038}" destId="{A43F0800-91A5-41A2-8BC7-E5292DCA44B9}" srcOrd="7" destOrd="0" presId="urn:microsoft.com/office/officeart/2005/8/layout/vList2"/>
    <dgm:cxn modelId="{FFD13C84-5A51-4F05-B3F3-253251AE5089}" type="presParOf" srcId="{C4414550-D3D7-45C2-A0A9-11BA393FA038}" destId="{7BBC9C6C-E71E-4002-A140-F7B7ED612621}" srcOrd="8" destOrd="0" presId="urn:microsoft.com/office/officeart/2005/8/layout/vList2"/>
    <dgm:cxn modelId="{6C0AC83A-34F9-4D68-8699-17ECE395E942}" type="presParOf" srcId="{C4414550-D3D7-45C2-A0A9-11BA393FA038}" destId="{3D500C59-1DA6-4150-87D7-9466E6FA8517}" srcOrd="9" destOrd="0" presId="urn:microsoft.com/office/officeart/2005/8/layout/vList2"/>
    <dgm:cxn modelId="{77627A9A-5903-491A-89AE-22D49E394FEF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Drooping of eye lids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25173-9DCA-4FFE-A253-89294BF656D3}" type="presOf" srcId="{B715025B-4282-492C-8AFC-104A8D8A47F8}" destId="{0D209DBC-1F45-4F4E-9CEE-B85E97363457}" srcOrd="0" destOrd="0" presId="urn:microsoft.com/office/officeart/2005/8/layout/vList2"/>
    <dgm:cxn modelId="{43C41CCE-9727-405D-BEE9-679D505DD4B7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1B5A64CA-8432-41B3-8D63-508F2768EACC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Address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 custScaleY="161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7989F143-A83C-406D-989E-AAB790207D52}" type="presOf" srcId="{B715025B-4282-492C-8AFC-104A8D8A47F8}" destId="{0D209DBC-1F45-4F4E-9CEE-B85E97363457}" srcOrd="0" destOrd="0" presId="urn:microsoft.com/office/officeart/2005/8/layout/vList2"/>
    <dgm:cxn modelId="{36E6408B-7F0D-4661-AB9D-1FE4D9429A1E}" type="presOf" srcId="{9206EFD2-74EF-41B8-B824-FC219A5F1AD5}" destId="{79218D3E-2E44-40EF-9957-C9BD939F1E32}" srcOrd="0" destOrd="0" presId="urn:microsoft.com/office/officeart/2005/8/layout/vList2"/>
    <dgm:cxn modelId="{5E1D4468-DB2B-4303-965D-E8F7B9060C89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Age of onset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Duration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Unilateral or bilateral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Diurnal variation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Family history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02868-3379-490F-9509-9557067980F0}" type="presOf" srcId="{E9D53B33-1F2A-410D-9FF1-7AEE8EABE496}" destId="{7BBC9C6C-E71E-4002-A140-F7B7ED612621}" srcOrd="0" destOrd="0" presId="urn:microsoft.com/office/officeart/2005/8/layout/vList2"/>
    <dgm:cxn modelId="{D244D366-43D3-4211-99B9-F7ED0717B75D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21117CFD-1EC7-4C41-88B9-8C66A9039C5D}" type="presOf" srcId="{8CD6A5E7-6EEB-4FC6-8067-3CA265C56827}" destId="{E933B281-A699-41B5-9DFF-B029C7C37231}" srcOrd="0" destOrd="0" presId="urn:microsoft.com/office/officeart/2005/8/layout/vList2"/>
    <dgm:cxn modelId="{C50C055B-6C4B-40DC-8A5D-B5F14DD16469}" type="presOf" srcId="{9C99FE7C-453C-403A-9868-C5AFE503F2F7}" destId="{C4414550-D3D7-45C2-A0A9-11BA393FA038}" srcOrd="0" destOrd="0" presId="urn:microsoft.com/office/officeart/2005/8/layout/vList2"/>
    <dgm:cxn modelId="{66B80D32-7C8C-41C9-8342-FA6401E78990}" type="presOf" srcId="{33F7AB20-8430-45FA-B978-AD47D406B2E0}" destId="{86E0BF6B-7E47-461D-BEAE-10BAC9EF8BE7}" srcOrd="0" destOrd="0" presId="urn:microsoft.com/office/officeart/2005/8/layout/vList2"/>
    <dgm:cxn modelId="{0F74F6C5-9762-46A8-B7DB-DD03ACBA92B4}" type="presOf" srcId="{CD7B896E-CBD8-4904-958F-E5D9911B3B0B}" destId="{68C4F018-FC8E-4D4D-862D-0CC9F3357D22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AC08FF99-4B9C-45BC-82A7-967CFDDEA9CD}" type="presOf" srcId="{19D8BB44-C9F7-4614-978E-33CC91F4341D}" destId="{2F596476-6332-4A81-8C54-7662A807C78B}" srcOrd="0" destOrd="0" presId="urn:microsoft.com/office/officeart/2005/8/layout/vList2"/>
    <dgm:cxn modelId="{8CA4283D-7C0F-4B00-BE3F-5955B97EF70A}" type="presParOf" srcId="{C4414550-D3D7-45C2-A0A9-11BA393FA038}" destId="{2F596476-6332-4A81-8C54-7662A807C78B}" srcOrd="0" destOrd="0" presId="urn:microsoft.com/office/officeart/2005/8/layout/vList2"/>
    <dgm:cxn modelId="{1F9786D3-3370-4DE1-A829-20F936577335}" type="presParOf" srcId="{C4414550-D3D7-45C2-A0A9-11BA393FA038}" destId="{D7BF51EF-C7CA-47AC-9B7A-414244853DBC}" srcOrd="1" destOrd="0" presId="urn:microsoft.com/office/officeart/2005/8/layout/vList2"/>
    <dgm:cxn modelId="{0AD6F9F2-DC6C-45AD-93F6-99E124886C4D}" type="presParOf" srcId="{C4414550-D3D7-45C2-A0A9-11BA393FA038}" destId="{E933B281-A699-41B5-9DFF-B029C7C37231}" srcOrd="2" destOrd="0" presId="urn:microsoft.com/office/officeart/2005/8/layout/vList2"/>
    <dgm:cxn modelId="{AB1EC116-2296-46A7-B590-36766BAFEC4C}" type="presParOf" srcId="{C4414550-D3D7-45C2-A0A9-11BA393FA038}" destId="{217E7A40-47A4-4E60-8F5C-EC7EBF08E66A}" srcOrd="3" destOrd="0" presId="urn:microsoft.com/office/officeart/2005/8/layout/vList2"/>
    <dgm:cxn modelId="{8B0442BE-6B10-498C-A4EF-9FCCC8561259}" type="presParOf" srcId="{C4414550-D3D7-45C2-A0A9-11BA393FA038}" destId="{E0FF0414-94D0-47C0-AA3F-A1990878F7A7}" srcOrd="4" destOrd="0" presId="urn:microsoft.com/office/officeart/2005/8/layout/vList2"/>
    <dgm:cxn modelId="{AEB20822-9680-4A3D-9FC8-94C88E165188}" type="presParOf" srcId="{C4414550-D3D7-45C2-A0A9-11BA393FA038}" destId="{BC6DF6BF-C247-4578-A828-38931F2DD1D1}" srcOrd="5" destOrd="0" presId="urn:microsoft.com/office/officeart/2005/8/layout/vList2"/>
    <dgm:cxn modelId="{3A58820D-80B7-4283-92B0-A69D8F6A1BD5}" type="presParOf" srcId="{C4414550-D3D7-45C2-A0A9-11BA393FA038}" destId="{68C4F018-FC8E-4D4D-862D-0CC9F3357D22}" srcOrd="6" destOrd="0" presId="urn:microsoft.com/office/officeart/2005/8/layout/vList2"/>
    <dgm:cxn modelId="{3F0C4BFF-CB4E-45F1-A4D9-C5307E299DE6}" type="presParOf" srcId="{C4414550-D3D7-45C2-A0A9-11BA393FA038}" destId="{A43F0800-91A5-41A2-8BC7-E5292DCA44B9}" srcOrd="7" destOrd="0" presId="urn:microsoft.com/office/officeart/2005/8/layout/vList2"/>
    <dgm:cxn modelId="{11C57581-224C-4C42-B86F-024DC400B047}" type="presParOf" srcId="{C4414550-D3D7-45C2-A0A9-11BA393FA038}" destId="{7BBC9C6C-E71E-4002-A140-F7B7ED612621}" srcOrd="8" destOrd="0" presId="urn:microsoft.com/office/officeart/2005/8/layout/vList2"/>
    <dgm:cxn modelId="{E08CB2FA-3B4E-4964-ABBD-949A70FE2DA2}" type="presParOf" srcId="{C4414550-D3D7-45C2-A0A9-11BA393FA038}" destId="{3D500C59-1DA6-4150-87D7-9466E6FA8517}" srcOrd="9" destOrd="0" presId="urn:microsoft.com/office/officeart/2005/8/layout/vList2"/>
    <dgm:cxn modelId="{5B161F60-A9BD-4E23-A972-8AAFFC88F101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trauma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systemic diseases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surgery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Ask for old photographs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A149990E-031C-4F99-AD30-9B51BDF7B303}" type="presOf" srcId="{E9D53B33-1F2A-410D-9FF1-7AEE8EABE496}" destId="{7BBC9C6C-E71E-4002-A140-F7B7ED61262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CE403ACD-F808-4A20-BCD8-0A090056DC22}" type="presOf" srcId="{8CD6A5E7-6EEB-4FC6-8067-3CA265C56827}" destId="{E933B281-A699-41B5-9DFF-B029C7C37231}" srcOrd="0" destOrd="0" presId="urn:microsoft.com/office/officeart/2005/8/layout/vList2"/>
    <dgm:cxn modelId="{415C2DED-5FB0-4AC8-8BD7-427AE97972D4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064BD57C-4099-437C-8C63-A8B54CAD4115}" type="presOf" srcId="{BF8AE72D-EAA2-4BC8-88EE-05422E2F110C}" destId="{E0FF0414-94D0-47C0-AA3F-A1990878F7A7}" srcOrd="0" destOrd="0" presId="urn:microsoft.com/office/officeart/2005/8/layout/vList2"/>
    <dgm:cxn modelId="{B9C7DF3A-65FA-4B73-8735-69A024C010BA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97574216-2627-429D-9981-AE4397A5EEBC}" type="presOf" srcId="{19D8BB44-C9F7-4614-978E-33CC91F4341D}" destId="{2F596476-6332-4A81-8C54-7662A807C78B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DA41C50-F5AB-4AE8-847F-6CA64F57D397}" type="presParOf" srcId="{C4414550-D3D7-45C2-A0A9-11BA393FA038}" destId="{2F596476-6332-4A81-8C54-7662A807C78B}" srcOrd="0" destOrd="0" presId="urn:microsoft.com/office/officeart/2005/8/layout/vList2"/>
    <dgm:cxn modelId="{9F8853DD-F14B-491D-8143-7DF01BCDC482}" type="presParOf" srcId="{C4414550-D3D7-45C2-A0A9-11BA393FA038}" destId="{D7BF51EF-C7CA-47AC-9B7A-414244853DBC}" srcOrd="1" destOrd="0" presId="urn:microsoft.com/office/officeart/2005/8/layout/vList2"/>
    <dgm:cxn modelId="{2E55C231-960B-4DBB-821A-91AD0BF4EBAC}" type="presParOf" srcId="{C4414550-D3D7-45C2-A0A9-11BA393FA038}" destId="{E933B281-A699-41B5-9DFF-B029C7C37231}" srcOrd="2" destOrd="0" presId="urn:microsoft.com/office/officeart/2005/8/layout/vList2"/>
    <dgm:cxn modelId="{778ECC95-BE1F-4AA6-A95D-1A2AB17D5688}" type="presParOf" srcId="{C4414550-D3D7-45C2-A0A9-11BA393FA038}" destId="{217E7A40-47A4-4E60-8F5C-EC7EBF08E66A}" srcOrd="3" destOrd="0" presId="urn:microsoft.com/office/officeart/2005/8/layout/vList2"/>
    <dgm:cxn modelId="{95A1FBC1-EC84-4D1C-9713-483944B7D278}" type="presParOf" srcId="{C4414550-D3D7-45C2-A0A9-11BA393FA038}" destId="{E0FF0414-94D0-47C0-AA3F-A1990878F7A7}" srcOrd="4" destOrd="0" presId="urn:microsoft.com/office/officeart/2005/8/layout/vList2"/>
    <dgm:cxn modelId="{B1CC9759-E080-425D-A071-C6DD684EE4CF}" type="presParOf" srcId="{C4414550-D3D7-45C2-A0A9-11BA393FA038}" destId="{BC6DF6BF-C247-4578-A828-38931F2DD1D1}" srcOrd="5" destOrd="0" presId="urn:microsoft.com/office/officeart/2005/8/layout/vList2"/>
    <dgm:cxn modelId="{39F69EA1-BF46-4152-8AE5-71962BEA18FA}" type="presParOf" srcId="{C4414550-D3D7-45C2-A0A9-11BA393FA038}" destId="{68C4F018-FC8E-4D4D-862D-0CC9F3357D22}" srcOrd="6" destOrd="0" presId="urn:microsoft.com/office/officeart/2005/8/layout/vList2"/>
    <dgm:cxn modelId="{80A2A23F-150D-4EFD-8DC8-F6BE1E5DD3FE}" type="presParOf" srcId="{C4414550-D3D7-45C2-A0A9-11BA393FA038}" destId="{A43F0800-91A5-41A2-8BC7-E5292DCA44B9}" srcOrd="7" destOrd="0" presId="urn:microsoft.com/office/officeart/2005/8/layout/vList2"/>
    <dgm:cxn modelId="{08B92866-D1EF-42C8-8478-088526C8A96F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Bulging of eyes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66950-9E98-490F-B105-D7C02ABBBEE1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2CA6667D-13A4-461E-8EA5-0C85328024BC}" type="presOf" srcId="{B715025B-4282-492C-8AFC-104A8D8A47F8}" destId="{0D209DBC-1F45-4F4E-9CEE-B85E97363457}" srcOrd="0" destOrd="0" presId="urn:microsoft.com/office/officeart/2005/8/layout/vList2"/>
    <dgm:cxn modelId="{DE4C03B0-E02B-40FD-AD7D-C0AF03A52E90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001C8EC-971C-46A6-BF16-6F22C1E73D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4013D-B660-413F-AA4A-FC8D4B7126CC}">
      <dgm:prSet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Acute onset: Orbital hemorrhage</a:t>
          </a:r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8D6100-3E88-4989-9BD4-6A4000CBD8BF}" type="parTrans" cxnId="{6C4E333D-A784-42EB-9663-264EC06FBAFD}">
      <dgm:prSet/>
      <dgm:spPr/>
      <dgm:t>
        <a:bodyPr/>
        <a:lstStyle/>
        <a:p>
          <a:endParaRPr lang="en-US"/>
        </a:p>
      </dgm:t>
    </dgm:pt>
    <dgm:pt modelId="{F060CC9C-9072-4F5E-8FC9-F9E4244899FF}" type="sibTrans" cxnId="{6C4E333D-A784-42EB-9663-264EC06FBAFD}">
      <dgm:prSet/>
      <dgm:spPr/>
      <dgm:t>
        <a:bodyPr/>
        <a:lstStyle/>
        <a:p>
          <a:endParaRPr lang="en-US"/>
        </a:p>
      </dgm:t>
    </dgm:pt>
    <dgm:pt modelId="{FC864F0C-2B46-4FDA-A7A9-47142AA83C20}">
      <dgm:prSet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Subacute: Orbital cellulitis, panophthalmitis</a:t>
          </a:r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554A24-A747-4E7A-905F-F56866A775D5}" type="parTrans" cxnId="{CBD31E2B-289D-40E7-ABC2-0AFCCFB1FC9A}">
      <dgm:prSet/>
      <dgm:spPr/>
      <dgm:t>
        <a:bodyPr/>
        <a:lstStyle/>
        <a:p>
          <a:endParaRPr lang="en-US"/>
        </a:p>
      </dgm:t>
    </dgm:pt>
    <dgm:pt modelId="{0C8DFAA4-A597-43EE-AD42-A1AFEF081B7A}" type="sibTrans" cxnId="{CBD31E2B-289D-40E7-ABC2-0AFCCFB1FC9A}">
      <dgm:prSet/>
      <dgm:spPr/>
      <dgm:t>
        <a:bodyPr/>
        <a:lstStyle/>
        <a:p>
          <a:endParaRPr lang="en-US"/>
        </a:p>
      </dgm:t>
    </dgm:pt>
    <dgm:pt modelId="{779837C1-B924-4E40-B152-28854D5AC25D}">
      <dgm:prSet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Intermittent: Recurrent hemorrhage, varix</a:t>
          </a:r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1EC59F-5BDF-40D4-A591-BA7EB363FE16}" type="parTrans" cxnId="{7FED5A53-D7A5-4E6B-A59F-FF5CAD882B3C}">
      <dgm:prSet/>
      <dgm:spPr/>
      <dgm:t>
        <a:bodyPr/>
        <a:lstStyle/>
        <a:p>
          <a:endParaRPr lang="en-US"/>
        </a:p>
      </dgm:t>
    </dgm:pt>
    <dgm:pt modelId="{16B8B947-6303-4AA2-8C7C-3EA73E2356D6}" type="sibTrans" cxnId="{7FED5A53-D7A5-4E6B-A59F-FF5CAD882B3C}">
      <dgm:prSet/>
      <dgm:spPr/>
      <dgm:t>
        <a:bodyPr/>
        <a:lstStyle/>
        <a:p>
          <a:endParaRPr lang="en-US"/>
        </a:p>
      </dgm:t>
    </dgm:pt>
    <dgm:pt modelId="{148A6C68-819E-4452-B341-328B53186D22}" type="pres">
      <dgm:prSet presAssocID="{5001C8EC-971C-46A6-BF16-6F22C1E73D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1A277C-B03B-426B-B5EF-723B734BCB83}" type="pres">
      <dgm:prSet presAssocID="{B364013D-B660-413F-AA4A-FC8D4B7126C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0DF8F-0D10-4435-98BC-EBEBE5D675B1}" type="pres">
      <dgm:prSet presAssocID="{F060CC9C-9072-4F5E-8FC9-F9E4244899FF}" presName="spacer" presStyleCnt="0"/>
      <dgm:spPr/>
    </dgm:pt>
    <dgm:pt modelId="{B5729F72-BD84-414D-AFB1-8F54FB6F4813}" type="pres">
      <dgm:prSet presAssocID="{FC864F0C-2B46-4FDA-A7A9-47142AA83C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3217D-20EC-456F-9C45-BA69EBD585F3}" type="pres">
      <dgm:prSet presAssocID="{0C8DFAA4-A597-43EE-AD42-A1AFEF081B7A}" presName="spacer" presStyleCnt="0"/>
      <dgm:spPr/>
    </dgm:pt>
    <dgm:pt modelId="{E37B8AA8-839F-448B-9C4C-B9B3FEF044F0}" type="pres">
      <dgm:prSet presAssocID="{779837C1-B924-4E40-B152-28854D5AC2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EB124-30B8-45DC-A88C-E592D82A82D2}" type="presOf" srcId="{B364013D-B660-413F-AA4A-FC8D4B7126CC}" destId="{721A277C-B03B-426B-B5EF-723B734BCB83}" srcOrd="0" destOrd="0" presId="urn:microsoft.com/office/officeart/2005/8/layout/vList2"/>
    <dgm:cxn modelId="{7FED5A53-D7A5-4E6B-A59F-FF5CAD882B3C}" srcId="{5001C8EC-971C-46A6-BF16-6F22C1E73DF0}" destId="{779837C1-B924-4E40-B152-28854D5AC25D}" srcOrd="2" destOrd="0" parTransId="{BD1EC59F-5BDF-40D4-A591-BA7EB363FE16}" sibTransId="{16B8B947-6303-4AA2-8C7C-3EA73E2356D6}"/>
    <dgm:cxn modelId="{6E15B621-6409-4EA4-A212-A6AD20B45C81}" type="presOf" srcId="{5001C8EC-971C-46A6-BF16-6F22C1E73DF0}" destId="{148A6C68-819E-4452-B341-328B53186D22}" srcOrd="0" destOrd="0" presId="urn:microsoft.com/office/officeart/2005/8/layout/vList2"/>
    <dgm:cxn modelId="{6C4E333D-A784-42EB-9663-264EC06FBAFD}" srcId="{5001C8EC-971C-46A6-BF16-6F22C1E73DF0}" destId="{B364013D-B660-413F-AA4A-FC8D4B7126CC}" srcOrd="0" destOrd="0" parTransId="{A48D6100-3E88-4989-9BD4-6A4000CBD8BF}" sibTransId="{F060CC9C-9072-4F5E-8FC9-F9E4244899FF}"/>
    <dgm:cxn modelId="{B4F2564F-234A-483D-944B-745539F5DEF2}" type="presOf" srcId="{779837C1-B924-4E40-B152-28854D5AC25D}" destId="{E37B8AA8-839F-448B-9C4C-B9B3FEF044F0}" srcOrd="0" destOrd="0" presId="urn:microsoft.com/office/officeart/2005/8/layout/vList2"/>
    <dgm:cxn modelId="{CBD31E2B-289D-40E7-ABC2-0AFCCFB1FC9A}" srcId="{5001C8EC-971C-46A6-BF16-6F22C1E73DF0}" destId="{FC864F0C-2B46-4FDA-A7A9-47142AA83C20}" srcOrd="1" destOrd="0" parTransId="{BD554A24-A747-4E7A-905F-F56866A775D5}" sibTransId="{0C8DFAA4-A597-43EE-AD42-A1AFEF081B7A}"/>
    <dgm:cxn modelId="{A4179FDD-E49C-44C0-AAE6-2577CC0460CD}" type="presOf" srcId="{FC864F0C-2B46-4FDA-A7A9-47142AA83C20}" destId="{B5729F72-BD84-414D-AFB1-8F54FB6F4813}" srcOrd="0" destOrd="0" presId="urn:microsoft.com/office/officeart/2005/8/layout/vList2"/>
    <dgm:cxn modelId="{63F60043-1DF4-4309-A7D7-AED8A89CCE0A}" type="presParOf" srcId="{148A6C68-819E-4452-B341-328B53186D22}" destId="{721A277C-B03B-426B-B5EF-723B734BCB83}" srcOrd="0" destOrd="0" presId="urn:microsoft.com/office/officeart/2005/8/layout/vList2"/>
    <dgm:cxn modelId="{AABD3777-BF93-49C5-AE5C-EC7FFB0AA530}" type="presParOf" srcId="{148A6C68-819E-4452-B341-328B53186D22}" destId="{8660DF8F-0D10-4435-98BC-EBEBE5D675B1}" srcOrd="1" destOrd="0" presId="urn:microsoft.com/office/officeart/2005/8/layout/vList2"/>
    <dgm:cxn modelId="{6F340E55-DFE4-4A86-B4E6-7BC6B12A772A}" type="presParOf" srcId="{148A6C68-819E-4452-B341-328B53186D22}" destId="{B5729F72-BD84-414D-AFB1-8F54FB6F4813}" srcOrd="2" destOrd="0" presId="urn:microsoft.com/office/officeart/2005/8/layout/vList2"/>
    <dgm:cxn modelId="{153A6274-A9F7-465E-A51C-99BBE52B8E9D}" type="presParOf" srcId="{148A6C68-819E-4452-B341-328B53186D22}" destId="{7193217D-20EC-456F-9C45-BA69EBD585F3}" srcOrd="3" destOrd="0" presId="urn:microsoft.com/office/officeart/2005/8/layout/vList2"/>
    <dgm:cxn modelId="{DCDA66EC-8A5D-4C2A-A945-FD0DF2F62E51}" type="presParOf" srcId="{148A6C68-819E-4452-B341-328B53186D22}" destId="{E37B8AA8-839F-448B-9C4C-B9B3FEF044F0}" srcOrd="4" destOrd="0" presId="urn:microsoft.com/office/officeart/2005/8/layout/vList2"/>
  </dgm:cxnLst>
  <dgm:bg/>
  <dgm:whole/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001C8EC-971C-46A6-BF16-6F22C1E73D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9E9C5-3300-45AF-A968-157FF3E16E63}">
      <dgm:prSet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 dimness of vision: Optic nerve glioma, trauma </a:t>
          </a:r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AE5E3F-6AE7-4E5E-9B68-F0EAF97FE875}" type="parTrans" cxnId="{667320B8-E166-4775-92C8-13FFCC4BA710}">
      <dgm:prSet/>
      <dgm:spPr/>
      <dgm:t>
        <a:bodyPr/>
        <a:lstStyle/>
        <a:p>
          <a:endParaRPr lang="en-US"/>
        </a:p>
      </dgm:t>
    </dgm:pt>
    <dgm:pt modelId="{1E0C18FD-7233-44B9-A284-69A33D30A12F}" type="sibTrans" cxnId="{667320B8-E166-4775-92C8-13FFCC4BA710}">
      <dgm:prSet/>
      <dgm:spPr/>
      <dgm:t>
        <a:bodyPr/>
        <a:lstStyle/>
        <a:p>
          <a:endParaRPr lang="en-US"/>
        </a:p>
      </dgm:t>
    </dgm:pt>
    <dgm:pt modelId="{B364013D-B660-413F-AA4A-FC8D4B7126CC}">
      <dgm:prSet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Without pain: Cavernous haemangioma, lacrimal tumour</a:t>
          </a:r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8D6100-3E88-4989-9BD4-6A4000CBD8BF}" type="parTrans" cxnId="{6C4E333D-A784-42EB-9663-264EC06FBAFD}">
      <dgm:prSet/>
      <dgm:spPr/>
      <dgm:t>
        <a:bodyPr/>
        <a:lstStyle/>
        <a:p>
          <a:endParaRPr lang="en-US"/>
        </a:p>
      </dgm:t>
    </dgm:pt>
    <dgm:pt modelId="{F060CC9C-9072-4F5E-8FC9-F9E4244899FF}" type="sibTrans" cxnId="{6C4E333D-A784-42EB-9663-264EC06FBAFD}">
      <dgm:prSet/>
      <dgm:spPr/>
      <dgm:t>
        <a:bodyPr/>
        <a:lstStyle/>
        <a:p>
          <a:endParaRPr lang="en-US"/>
        </a:p>
      </dgm:t>
    </dgm:pt>
    <dgm:pt modelId="{FC864F0C-2B46-4FDA-A7A9-47142AA83C20}">
      <dgm:prSet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With pain: Malignant, inflammatory, ruptured dermoid</a:t>
          </a:r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554A24-A747-4E7A-905F-F56866A775D5}" type="parTrans" cxnId="{CBD31E2B-289D-40E7-ABC2-0AFCCFB1FC9A}">
      <dgm:prSet/>
      <dgm:spPr/>
      <dgm:t>
        <a:bodyPr/>
        <a:lstStyle/>
        <a:p>
          <a:endParaRPr lang="en-US"/>
        </a:p>
      </dgm:t>
    </dgm:pt>
    <dgm:pt modelId="{0C8DFAA4-A597-43EE-AD42-A1AFEF081B7A}" type="sibTrans" cxnId="{CBD31E2B-289D-40E7-ABC2-0AFCCFB1FC9A}">
      <dgm:prSet/>
      <dgm:spPr/>
      <dgm:t>
        <a:bodyPr/>
        <a:lstStyle/>
        <a:p>
          <a:endParaRPr lang="en-US"/>
        </a:p>
      </dgm:t>
    </dgm:pt>
    <dgm:pt modelId="{148A6C68-819E-4452-B341-328B53186D22}" type="pres">
      <dgm:prSet presAssocID="{5001C8EC-971C-46A6-BF16-6F22C1E73D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D5EA2-49C2-4943-93E5-9DC71B105E86}" type="pres">
      <dgm:prSet presAssocID="{5789E9C5-3300-45AF-A968-157FF3E16E63}" presName="parentText" presStyleLbl="node1" presStyleIdx="0" presStyleCnt="3" custScaleY="1010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E500D-C06C-419E-844B-6F7F958AF2AF}" type="pres">
      <dgm:prSet presAssocID="{1E0C18FD-7233-44B9-A284-69A33D30A12F}" presName="spacer" presStyleCnt="0"/>
      <dgm:spPr/>
    </dgm:pt>
    <dgm:pt modelId="{721A277C-B03B-426B-B5EF-723B734BCB83}" type="pres">
      <dgm:prSet presAssocID="{B364013D-B660-413F-AA4A-FC8D4B7126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0DF8F-0D10-4435-98BC-EBEBE5D675B1}" type="pres">
      <dgm:prSet presAssocID="{F060CC9C-9072-4F5E-8FC9-F9E4244899FF}" presName="spacer" presStyleCnt="0"/>
      <dgm:spPr/>
    </dgm:pt>
    <dgm:pt modelId="{B5729F72-BD84-414D-AFB1-8F54FB6F4813}" type="pres">
      <dgm:prSet presAssocID="{FC864F0C-2B46-4FDA-A7A9-47142AA83C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E199A-BD5B-44F2-BC62-2C403F8C374F}" type="presOf" srcId="{FC864F0C-2B46-4FDA-A7A9-47142AA83C20}" destId="{B5729F72-BD84-414D-AFB1-8F54FB6F4813}" srcOrd="0" destOrd="0" presId="urn:microsoft.com/office/officeart/2005/8/layout/vList2"/>
    <dgm:cxn modelId="{891F28D5-034F-4B5B-B089-976507D76B4E}" type="presOf" srcId="{5001C8EC-971C-46A6-BF16-6F22C1E73DF0}" destId="{148A6C68-819E-4452-B341-328B53186D22}" srcOrd="0" destOrd="0" presId="urn:microsoft.com/office/officeart/2005/8/layout/vList2"/>
    <dgm:cxn modelId="{D2006699-BEF0-491A-B5B6-82AAAF2BE8B3}" type="presOf" srcId="{B364013D-B660-413F-AA4A-FC8D4B7126CC}" destId="{721A277C-B03B-426B-B5EF-723B734BCB83}" srcOrd="0" destOrd="0" presId="urn:microsoft.com/office/officeart/2005/8/layout/vList2"/>
    <dgm:cxn modelId="{6C4E333D-A784-42EB-9663-264EC06FBAFD}" srcId="{5001C8EC-971C-46A6-BF16-6F22C1E73DF0}" destId="{B364013D-B660-413F-AA4A-FC8D4B7126CC}" srcOrd="1" destOrd="0" parTransId="{A48D6100-3E88-4989-9BD4-6A4000CBD8BF}" sibTransId="{F060CC9C-9072-4F5E-8FC9-F9E4244899FF}"/>
    <dgm:cxn modelId="{CBD31E2B-289D-40E7-ABC2-0AFCCFB1FC9A}" srcId="{5001C8EC-971C-46A6-BF16-6F22C1E73DF0}" destId="{FC864F0C-2B46-4FDA-A7A9-47142AA83C20}" srcOrd="2" destOrd="0" parTransId="{BD554A24-A747-4E7A-905F-F56866A775D5}" sibTransId="{0C8DFAA4-A597-43EE-AD42-A1AFEF081B7A}"/>
    <dgm:cxn modelId="{0F6AAE5C-B16F-4449-8D63-C99444C72596}" type="presOf" srcId="{5789E9C5-3300-45AF-A968-157FF3E16E63}" destId="{768D5EA2-49C2-4943-93E5-9DC71B105E86}" srcOrd="0" destOrd="0" presId="urn:microsoft.com/office/officeart/2005/8/layout/vList2"/>
    <dgm:cxn modelId="{667320B8-E166-4775-92C8-13FFCC4BA710}" srcId="{5001C8EC-971C-46A6-BF16-6F22C1E73DF0}" destId="{5789E9C5-3300-45AF-A968-157FF3E16E63}" srcOrd="0" destOrd="0" parTransId="{0DAE5E3F-6AE7-4E5E-9B68-F0EAF97FE875}" sibTransId="{1E0C18FD-7233-44B9-A284-69A33D30A12F}"/>
    <dgm:cxn modelId="{39774A51-A243-45CE-A1FC-55440085ECBA}" type="presParOf" srcId="{148A6C68-819E-4452-B341-328B53186D22}" destId="{768D5EA2-49C2-4943-93E5-9DC71B105E86}" srcOrd="0" destOrd="0" presId="urn:microsoft.com/office/officeart/2005/8/layout/vList2"/>
    <dgm:cxn modelId="{0A63647C-4283-46B7-89FD-BA342120A0C9}" type="presParOf" srcId="{148A6C68-819E-4452-B341-328B53186D22}" destId="{EDEE500D-C06C-419E-844B-6F7F958AF2AF}" srcOrd="1" destOrd="0" presId="urn:microsoft.com/office/officeart/2005/8/layout/vList2"/>
    <dgm:cxn modelId="{5C7CB1EA-A1B5-4C94-A7C9-9B9825DBFB14}" type="presParOf" srcId="{148A6C68-819E-4452-B341-328B53186D22}" destId="{721A277C-B03B-426B-B5EF-723B734BCB83}" srcOrd="2" destOrd="0" presId="urn:microsoft.com/office/officeart/2005/8/layout/vList2"/>
    <dgm:cxn modelId="{8317FBAA-0622-49C7-A880-7641527D3E3F}" type="presParOf" srcId="{148A6C68-819E-4452-B341-328B53186D22}" destId="{8660DF8F-0D10-4435-98BC-EBEBE5D675B1}" srcOrd="3" destOrd="0" presId="urn:microsoft.com/office/officeart/2005/8/layout/vList2"/>
    <dgm:cxn modelId="{7ECEBE58-B605-4ADF-8C8D-F05CA7E25597}" type="presParOf" srcId="{148A6C68-819E-4452-B341-328B53186D22}" destId="{B5729F72-BD84-414D-AFB1-8F54FB6F4813}" srcOrd="4" destOrd="0" presId="urn:microsoft.com/office/officeart/2005/8/layout/vList2"/>
  </dgm:cxnLst>
  <dgm:bg/>
  <dgm:whole/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Bulging of eyes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2CDEC4-A59D-4A1E-8098-36C838B268A0}" type="presOf" srcId="{9206EFD2-74EF-41B8-B824-FC219A5F1AD5}" destId="{79218D3E-2E44-40EF-9957-C9BD939F1E32}" srcOrd="0" destOrd="0" presId="urn:microsoft.com/office/officeart/2005/8/layout/vList2"/>
    <dgm:cxn modelId="{6E06D5D4-38C4-4E81-8C2D-4119073A42BF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23B86AD8-FE90-45F3-905B-DC695AC1F79D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Children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Orbital cellulitis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Retinoblastoma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Rhabdomyosarcoma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Leukemia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-4348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 custLinFactNeighborX="-6522" custLinFactNeighborY="-6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613AEBF-065C-482C-9E8B-F70F01B6CEC8}" type="presOf" srcId="{19D8BB44-C9F7-4614-978E-33CC91F4341D}" destId="{2F596476-6332-4A81-8C54-7662A807C78B}" srcOrd="0" destOrd="0" presId="urn:microsoft.com/office/officeart/2005/8/layout/vList2"/>
    <dgm:cxn modelId="{140E3FBA-4940-4661-93A3-D6DF0584EE8E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AC45D8BF-52C4-471C-BC29-586C320DD236}" type="presOf" srcId="{8CD6A5E7-6EEB-4FC6-8067-3CA265C56827}" destId="{E933B281-A699-41B5-9DFF-B029C7C37231}" srcOrd="0" destOrd="0" presId="urn:microsoft.com/office/officeart/2005/8/layout/vList2"/>
    <dgm:cxn modelId="{D7EF7BAB-06B4-4835-A523-40078F2B115C}" type="presOf" srcId="{CD7B896E-CBD8-4904-958F-E5D9911B3B0B}" destId="{68C4F018-FC8E-4D4D-862D-0CC9F3357D22}" srcOrd="0" destOrd="0" presId="urn:microsoft.com/office/officeart/2005/8/layout/vList2"/>
    <dgm:cxn modelId="{A011262F-C416-436F-835F-4FF9FBBC8981}" type="presOf" srcId="{33F7AB20-8430-45FA-B978-AD47D406B2E0}" destId="{86E0BF6B-7E47-461D-BEAE-10BAC9EF8BE7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BA2EE64A-793E-4993-A018-3C2F523758D7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F60053A7-10CA-4F2F-A428-5832CDCDCD30}" type="presOf" srcId="{E9D53B33-1F2A-410D-9FF1-7AEE8EABE496}" destId="{7BBC9C6C-E71E-4002-A140-F7B7ED612621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B7023EFD-29FB-497D-9DB2-6F9F3E47BE9B}" type="presParOf" srcId="{C4414550-D3D7-45C2-A0A9-11BA393FA038}" destId="{2F596476-6332-4A81-8C54-7662A807C78B}" srcOrd="0" destOrd="0" presId="urn:microsoft.com/office/officeart/2005/8/layout/vList2"/>
    <dgm:cxn modelId="{2B0E5FBE-C786-4E08-854D-EF603733591A}" type="presParOf" srcId="{C4414550-D3D7-45C2-A0A9-11BA393FA038}" destId="{D7BF51EF-C7CA-47AC-9B7A-414244853DBC}" srcOrd="1" destOrd="0" presId="urn:microsoft.com/office/officeart/2005/8/layout/vList2"/>
    <dgm:cxn modelId="{90612359-B9D8-4884-852C-FD09112EC447}" type="presParOf" srcId="{C4414550-D3D7-45C2-A0A9-11BA393FA038}" destId="{E933B281-A699-41B5-9DFF-B029C7C37231}" srcOrd="2" destOrd="0" presId="urn:microsoft.com/office/officeart/2005/8/layout/vList2"/>
    <dgm:cxn modelId="{2905E0BA-5FE0-4F79-A8DF-305751C7E88B}" type="presParOf" srcId="{C4414550-D3D7-45C2-A0A9-11BA393FA038}" destId="{217E7A40-47A4-4E60-8F5C-EC7EBF08E66A}" srcOrd="3" destOrd="0" presId="urn:microsoft.com/office/officeart/2005/8/layout/vList2"/>
    <dgm:cxn modelId="{4935E962-C1AB-4100-A159-742722CBCE68}" type="presParOf" srcId="{C4414550-D3D7-45C2-A0A9-11BA393FA038}" destId="{E0FF0414-94D0-47C0-AA3F-A1990878F7A7}" srcOrd="4" destOrd="0" presId="urn:microsoft.com/office/officeart/2005/8/layout/vList2"/>
    <dgm:cxn modelId="{C17C29D7-A55F-43C1-A710-8A45745942DD}" type="presParOf" srcId="{C4414550-D3D7-45C2-A0A9-11BA393FA038}" destId="{BC6DF6BF-C247-4578-A828-38931F2DD1D1}" srcOrd="5" destOrd="0" presId="urn:microsoft.com/office/officeart/2005/8/layout/vList2"/>
    <dgm:cxn modelId="{8E4410E4-2127-4AB2-98A4-932446D700C1}" type="presParOf" srcId="{C4414550-D3D7-45C2-A0A9-11BA393FA038}" destId="{68C4F018-FC8E-4D4D-862D-0CC9F3357D22}" srcOrd="6" destOrd="0" presId="urn:microsoft.com/office/officeart/2005/8/layout/vList2"/>
    <dgm:cxn modelId="{C2953CE7-1675-4F43-86F7-555E057AA41E}" type="presParOf" srcId="{C4414550-D3D7-45C2-A0A9-11BA393FA038}" destId="{A43F0800-91A5-41A2-8BC7-E5292DCA44B9}" srcOrd="7" destOrd="0" presId="urn:microsoft.com/office/officeart/2005/8/layout/vList2"/>
    <dgm:cxn modelId="{3AF1BEE6-9E4F-416A-8F15-8733E4332EDC}" type="presParOf" srcId="{C4414550-D3D7-45C2-A0A9-11BA393FA038}" destId="{7BBC9C6C-E71E-4002-A140-F7B7ED612621}" srcOrd="8" destOrd="0" presId="urn:microsoft.com/office/officeart/2005/8/layout/vList2"/>
    <dgm:cxn modelId="{5070965B-07C6-413B-9600-1F932A3A85DA}" type="presParOf" srcId="{C4414550-D3D7-45C2-A0A9-11BA393FA038}" destId="{3D500C59-1DA6-4150-87D7-9466E6FA8517}" srcOrd="9" destOrd="0" presId="urn:microsoft.com/office/officeart/2005/8/layout/vList2"/>
    <dgm:cxn modelId="{4259E309-6EBE-486E-8613-305B1621C1F6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Adult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Thyroid ophthalmopathy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Lacrimal tumour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Cavernous haemangioma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Malignant melanoma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LinFactNeighborX="-5941" custLinFactNeighborY="-14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 custLinFactNeighborX="6522" custLinFactNeighborY="-383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C76EBD-48F2-49F8-BFAF-BC7F0A513F36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83090F2A-3761-4DE4-BFBD-3B0413F3BEA8}" type="presOf" srcId="{33F7AB20-8430-45FA-B978-AD47D406B2E0}" destId="{86E0BF6B-7E47-461D-BEAE-10BAC9EF8BE7}" srcOrd="0" destOrd="0" presId="urn:microsoft.com/office/officeart/2005/8/layout/vList2"/>
    <dgm:cxn modelId="{A27F74BD-22EB-43C4-A8D1-DD9C75E8A166}" type="presOf" srcId="{E9D53B33-1F2A-410D-9FF1-7AEE8EABE496}" destId="{7BBC9C6C-E71E-4002-A140-F7B7ED612621}" srcOrd="0" destOrd="0" presId="urn:microsoft.com/office/officeart/2005/8/layout/vList2"/>
    <dgm:cxn modelId="{5531D4DD-2B93-4B12-B3A0-B88A66D04602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9F76C192-B2F1-49B0-BF05-4DD1A8C55752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16C787EE-2681-4678-B651-3F9E77C4E169}" type="presOf" srcId="{8CD6A5E7-6EEB-4FC6-8067-3CA265C56827}" destId="{E933B281-A699-41B5-9DFF-B029C7C37231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E26ED387-6A57-45F4-AFAF-DCF7FA4B825A}" type="presOf" srcId="{19D8BB44-C9F7-4614-978E-33CC91F4341D}" destId="{2F596476-6332-4A81-8C54-7662A807C78B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C01968C4-FFE5-4465-A68B-B820A5100461}" type="presParOf" srcId="{C4414550-D3D7-45C2-A0A9-11BA393FA038}" destId="{2F596476-6332-4A81-8C54-7662A807C78B}" srcOrd="0" destOrd="0" presId="urn:microsoft.com/office/officeart/2005/8/layout/vList2"/>
    <dgm:cxn modelId="{DBDECDD9-29AD-49CF-AB45-AAE681E514AC}" type="presParOf" srcId="{C4414550-D3D7-45C2-A0A9-11BA393FA038}" destId="{D7BF51EF-C7CA-47AC-9B7A-414244853DBC}" srcOrd="1" destOrd="0" presId="urn:microsoft.com/office/officeart/2005/8/layout/vList2"/>
    <dgm:cxn modelId="{FCE4E616-3967-4951-9814-02CFD3B1A944}" type="presParOf" srcId="{C4414550-D3D7-45C2-A0A9-11BA393FA038}" destId="{E933B281-A699-41B5-9DFF-B029C7C37231}" srcOrd="2" destOrd="0" presId="urn:microsoft.com/office/officeart/2005/8/layout/vList2"/>
    <dgm:cxn modelId="{CCB1D1BD-00A5-4F55-9C7D-CC0D7B0E6EF6}" type="presParOf" srcId="{C4414550-D3D7-45C2-A0A9-11BA393FA038}" destId="{217E7A40-47A4-4E60-8F5C-EC7EBF08E66A}" srcOrd="3" destOrd="0" presId="urn:microsoft.com/office/officeart/2005/8/layout/vList2"/>
    <dgm:cxn modelId="{CD6E7D17-6108-4EE5-8ECC-E94DB3B3FCB5}" type="presParOf" srcId="{C4414550-D3D7-45C2-A0A9-11BA393FA038}" destId="{E0FF0414-94D0-47C0-AA3F-A1990878F7A7}" srcOrd="4" destOrd="0" presId="urn:microsoft.com/office/officeart/2005/8/layout/vList2"/>
    <dgm:cxn modelId="{0105E2A7-DBF4-40FB-9D27-47F2F8A5A667}" type="presParOf" srcId="{C4414550-D3D7-45C2-A0A9-11BA393FA038}" destId="{BC6DF6BF-C247-4578-A828-38931F2DD1D1}" srcOrd="5" destOrd="0" presId="urn:microsoft.com/office/officeart/2005/8/layout/vList2"/>
    <dgm:cxn modelId="{603CEBD6-27A8-439A-89CD-BA122918250D}" type="presParOf" srcId="{C4414550-D3D7-45C2-A0A9-11BA393FA038}" destId="{68C4F018-FC8E-4D4D-862D-0CC9F3357D22}" srcOrd="6" destOrd="0" presId="urn:microsoft.com/office/officeart/2005/8/layout/vList2"/>
    <dgm:cxn modelId="{92656309-F62D-4575-B3FF-4626A926E808}" type="presParOf" srcId="{C4414550-D3D7-45C2-A0A9-11BA393FA038}" destId="{A43F0800-91A5-41A2-8BC7-E5292DCA44B9}" srcOrd="7" destOrd="0" presId="urn:microsoft.com/office/officeart/2005/8/layout/vList2"/>
    <dgm:cxn modelId="{AB770F9B-336C-46E0-8584-B6779C0D13A5}" type="presParOf" srcId="{C4414550-D3D7-45C2-A0A9-11BA393FA038}" destId="{7BBC9C6C-E71E-4002-A140-F7B7ED612621}" srcOrd="8" destOrd="0" presId="urn:microsoft.com/office/officeart/2005/8/layout/vList2"/>
    <dgm:cxn modelId="{73169EEB-88BA-4479-906A-4E36DC7B6705}" type="presParOf" srcId="{C4414550-D3D7-45C2-A0A9-11BA393FA038}" destId="{3D500C59-1DA6-4150-87D7-9466E6FA8517}" srcOrd="9" destOrd="0" presId="urn:microsoft.com/office/officeart/2005/8/layout/vList2"/>
    <dgm:cxn modelId="{2C780EC8-C006-409C-AF0A-F22551FBDEAB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Misalignment of eyes 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FE9AD8A8-C5F7-4897-8273-FA06318A0CED}" type="presOf" srcId="{9206EFD2-74EF-41B8-B824-FC219A5F1AD5}" destId="{79218D3E-2E44-40EF-9957-C9BD939F1E32}" srcOrd="0" destOrd="0" presId="urn:microsoft.com/office/officeart/2005/8/layout/vList2"/>
    <dgm:cxn modelId="{6D55674D-2B84-4DC3-B694-F7BE68336EF1}" type="presOf" srcId="{B715025B-4282-492C-8AFC-104A8D8A47F8}" destId="{0D209DBC-1F45-4F4E-9CEE-B85E97363457}" srcOrd="0" destOrd="0" presId="urn:microsoft.com/office/officeart/2005/8/layout/vList2"/>
    <dgm:cxn modelId="{973B9477-4961-4B66-B891-5A8499E33BB7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Age of onset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Duration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Unilateral or bilateral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Constant or intermittent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Diplopia, vertigo, past pointing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F6994-A643-417D-8586-A11E6BE973D0}" type="presOf" srcId="{BF8AE72D-EAA2-4BC8-88EE-05422E2F110C}" destId="{E0FF0414-94D0-47C0-AA3F-A1990878F7A7}" srcOrd="0" destOrd="0" presId="urn:microsoft.com/office/officeart/2005/8/layout/vList2"/>
    <dgm:cxn modelId="{F759676A-EF35-48FD-9030-840D8AE5BA87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B0278F6C-6DA6-4BB8-9CC2-C294E3EA1D1F}" type="presOf" srcId="{CD7B896E-CBD8-4904-958F-E5D9911B3B0B}" destId="{68C4F018-FC8E-4D4D-862D-0CC9F3357D22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1C44EE9A-8B08-4259-8598-E607F39F1B01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26CFF55C-7A4C-48F6-920F-A02EA423F287}" type="presOf" srcId="{E9D53B33-1F2A-410D-9FF1-7AEE8EABE496}" destId="{7BBC9C6C-E71E-4002-A140-F7B7ED612621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734FD6FB-48C7-44BE-B09D-18BBE7C6C409}" type="presOf" srcId="{9C99FE7C-453C-403A-9868-C5AFE503F2F7}" destId="{C4414550-D3D7-45C2-A0A9-11BA393FA038}" srcOrd="0" destOrd="0" presId="urn:microsoft.com/office/officeart/2005/8/layout/vList2"/>
    <dgm:cxn modelId="{60B05378-8FD3-4BB1-854B-E87ED0AF5D09}" type="presOf" srcId="{19D8BB44-C9F7-4614-978E-33CC91F4341D}" destId="{2F596476-6332-4A81-8C54-7662A807C78B}" srcOrd="0" destOrd="0" presId="urn:microsoft.com/office/officeart/2005/8/layout/vList2"/>
    <dgm:cxn modelId="{D4DDE2F7-E5A2-4D7B-B2AB-FCD731335A28}" type="presParOf" srcId="{C4414550-D3D7-45C2-A0A9-11BA393FA038}" destId="{2F596476-6332-4A81-8C54-7662A807C78B}" srcOrd="0" destOrd="0" presId="urn:microsoft.com/office/officeart/2005/8/layout/vList2"/>
    <dgm:cxn modelId="{80797BDC-21F3-442E-8C13-DD97D31F83F6}" type="presParOf" srcId="{C4414550-D3D7-45C2-A0A9-11BA393FA038}" destId="{D7BF51EF-C7CA-47AC-9B7A-414244853DBC}" srcOrd="1" destOrd="0" presId="urn:microsoft.com/office/officeart/2005/8/layout/vList2"/>
    <dgm:cxn modelId="{A6CD1F3A-D395-4FA6-BF7E-F692811BC179}" type="presParOf" srcId="{C4414550-D3D7-45C2-A0A9-11BA393FA038}" destId="{E933B281-A699-41B5-9DFF-B029C7C37231}" srcOrd="2" destOrd="0" presId="urn:microsoft.com/office/officeart/2005/8/layout/vList2"/>
    <dgm:cxn modelId="{889D0C74-7620-449A-854A-A814F515BC8A}" type="presParOf" srcId="{C4414550-D3D7-45C2-A0A9-11BA393FA038}" destId="{217E7A40-47A4-4E60-8F5C-EC7EBF08E66A}" srcOrd="3" destOrd="0" presId="urn:microsoft.com/office/officeart/2005/8/layout/vList2"/>
    <dgm:cxn modelId="{F2A7AD8F-96F4-41E0-AAA8-246B4F59B8CB}" type="presParOf" srcId="{C4414550-D3D7-45C2-A0A9-11BA393FA038}" destId="{E0FF0414-94D0-47C0-AA3F-A1990878F7A7}" srcOrd="4" destOrd="0" presId="urn:microsoft.com/office/officeart/2005/8/layout/vList2"/>
    <dgm:cxn modelId="{1B3B324B-AC64-4EA4-A9AD-2D3ED122FA4B}" type="presParOf" srcId="{C4414550-D3D7-45C2-A0A9-11BA393FA038}" destId="{BC6DF6BF-C247-4578-A828-38931F2DD1D1}" srcOrd="5" destOrd="0" presId="urn:microsoft.com/office/officeart/2005/8/layout/vList2"/>
    <dgm:cxn modelId="{BA82E04A-1289-4793-AED2-2FCF9B04966D}" type="presParOf" srcId="{C4414550-D3D7-45C2-A0A9-11BA393FA038}" destId="{68C4F018-FC8E-4D4D-862D-0CC9F3357D22}" srcOrd="6" destOrd="0" presId="urn:microsoft.com/office/officeart/2005/8/layout/vList2"/>
    <dgm:cxn modelId="{96CC3EFC-C485-46C4-9500-75BF48087422}" type="presParOf" srcId="{C4414550-D3D7-45C2-A0A9-11BA393FA038}" destId="{A43F0800-91A5-41A2-8BC7-E5292DCA44B9}" srcOrd="7" destOrd="0" presId="urn:microsoft.com/office/officeart/2005/8/layout/vList2"/>
    <dgm:cxn modelId="{8D34663C-1CC9-4EEC-AE3F-68F0E914F12D}" type="presParOf" srcId="{C4414550-D3D7-45C2-A0A9-11BA393FA038}" destId="{7BBC9C6C-E71E-4002-A140-F7B7ED612621}" srcOrd="8" destOrd="0" presId="urn:microsoft.com/office/officeart/2005/8/layout/vList2"/>
    <dgm:cxn modelId="{65EA9582-19AA-47F4-A7BA-0B8DFC49FEA6}" type="presParOf" srcId="{C4414550-D3D7-45C2-A0A9-11BA393FA038}" destId="{3D500C59-1DA6-4150-87D7-9466E6FA8517}" srcOrd="9" destOrd="0" presId="urn:microsoft.com/office/officeart/2005/8/layout/vList2"/>
    <dgm:cxn modelId="{7271210D-2648-491C-8770-6DDCD8C4872D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Medico legal records and follow up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Endemic toxicities viz. Arsenic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Epidemiological data collection</a:t>
          </a:r>
          <a:endParaRPr lang="en-US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3B281-A699-41B5-9DFF-B029C7C37231}" type="pres">
      <dgm:prSet presAssocID="{8CD6A5E7-6EEB-4FC6-8067-3CA265C568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2" destOrd="0" parTransId="{4D6694A4-57F4-4825-9F66-5E43F92F33D3}" sibTransId="{B2A54AF0-5B41-43C5-AD5F-0451F3B03ABF}"/>
    <dgm:cxn modelId="{6F681762-EAA8-4600-831B-EC05B76CB51C}" type="presOf" srcId="{BF8AE72D-EAA2-4BC8-88EE-05422E2F110C}" destId="{E0FF0414-94D0-47C0-AA3F-A1990878F7A7}" srcOrd="0" destOrd="0" presId="urn:microsoft.com/office/officeart/2005/8/layout/vList2"/>
    <dgm:cxn modelId="{6B6CB00B-8D0F-480E-BBBD-2E19DC54B9DD}" srcId="{9C99FE7C-453C-403A-9868-C5AFE503F2F7}" destId="{8CD6A5E7-6EEB-4FC6-8067-3CA265C56827}" srcOrd="0" destOrd="0" parTransId="{0F885D6F-0BFB-4BA0-98AD-7147AC090209}" sibTransId="{A95B678B-3577-4774-B607-BC6527166083}"/>
    <dgm:cxn modelId="{0472AE1E-BE9F-417F-A3AD-144D8CAF626C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1" destOrd="0" parTransId="{C77FAA9C-66C1-48DA-9C5A-789E56B36EC7}" sibTransId="{AA7DFC92-9519-42DE-97DC-B022F370AB20}"/>
    <dgm:cxn modelId="{41A75A32-A25A-4E07-B685-E1FE47F18661}" type="presOf" srcId="{CD7B896E-CBD8-4904-958F-E5D9911B3B0B}" destId="{68C4F018-FC8E-4D4D-862D-0CC9F3357D22}" srcOrd="0" destOrd="0" presId="urn:microsoft.com/office/officeart/2005/8/layout/vList2"/>
    <dgm:cxn modelId="{F1D3AB9F-082C-48E0-A3DF-08238C0318EA}" srcId="{9C99FE7C-453C-403A-9868-C5AFE503F2F7}" destId="{E9D53B33-1F2A-410D-9FF1-7AEE8EABE496}" srcOrd="3" destOrd="0" parTransId="{35851CE6-F4B7-41C2-8AAF-BB3982FC2A90}" sibTransId="{ED959435-BB18-4108-A0D3-31C12E400EDD}"/>
    <dgm:cxn modelId="{50E2AF85-F317-49DB-BB0D-F807A76D766D}" type="presOf" srcId="{8CD6A5E7-6EEB-4FC6-8067-3CA265C56827}" destId="{E933B281-A699-41B5-9DFF-B029C7C37231}" srcOrd="0" destOrd="0" presId="urn:microsoft.com/office/officeart/2005/8/layout/vList2"/>
    <dgm:cxn modelId="{6C121E4A-85A8-4F4A-A9FD-D4F270FFECA0}" type="presOf" srcId="{E9D53B33-1F2A-410D-9FF1-7AEE8EABE496}" destId="{7BBC9C6C-E71E-4002-A140-F7B7ED612621}" srcOrd="0" destOrd="0" presId="urn:microsoft.com/office/officeart/2005/8/layout/vList2"/>
    <dgm:cxn modelId="{0D779926-B3F3-41D8-B972-2B0B4BB96F3E}" type="presParOf" srcId="{C4414550-D3D7-45C2-A0A9-11BA393FA038}" destId="{E933B281-A699-41B5-9DFF-B029C7C37231}" srcOrd="0" destOrd="0" presId="urn:microsoft.com/office/officeart/2005/8/layout/vList2"/>
    <dgm:cxn modelId="{9B3B7234-4187-4554-88A2-5350B4583AB1}" type="presParOf" srcId="{C4414550-D3D7-45C2-A0A9-11BA393FA038}" destId="{217E7A40-47A4-4E60-8F5C-EC7EBF08E66A}" srcOrd="1" destOrd="0" presId="urn:microsoft.com/office/officeart/2005/8/layout/vList2"/>
    <dgm:cxn modelId="{151486A3-34BF-45BD-A517-F628107C71C7}" type="presParOf" srcId="{C4414550-D3D7-45C2-A0A9-11BA393FA038}" destId="{E0FF0414-94D0-47C0-AA3F-A1990878F7A7}" srcOrd="2" destOrd="0" presId="urn:microsoft.com/office/officeart/2005/8/layout/vList2"/>
    <dgm:cxn modelId="{0642E40C-7CA8-4868-95BC-D09114276E8D}" type="presParOf" srcId="{C4414550-D3D7-45C2-A0A9-11BA393FA038}" destId="{BC6DF6BF-C247-4578-A828-38931F2DD1D1}" srcOrd="3" destOrd="0" presId="urn:microsoft.com/office/officeart/2005/8/layout/vList2"/>
    <dgm:cxn modelId="{7CD9CE0F-DE08-4708-923C-7821C912A774}" type="presParOf" srcId="{C4414550-D3D7-45C2-A0A9-11BA393FA038}" destId="{68C4F018-FC8E-4D4D-862D-0CC9F3357D22}" srcOrd="4" destOrd="0" presId="urn:microsoft.com/office/officeart/2005/8/layout/vList2"/>
    <dgm:cxn modelId="{1FB8EF1A-2A3B-4736-ABFA-49F2ECA20118}" type="presParOf" srcId="{C4414550-D3D7-45C2-A0A9-11BA393FA038}" destId="{A43F0800-91A5-41A2-8BC7-E5292DCA44B9}" srcOrd="5" destOrd="0" presId="urn:microsoft.com/office/officeart/2005/8/layout/vList2"/>
    <dgm:cxn modelId="{67082C46-27DB-44A4-8E9E-E0260839E379}" type="presParOf" srcId="{C4414550-D3D7-45C2-A0A9-11BA393FA038}" destId="{7BBC9C6C-E71E-4002-A140-F7B7ED612621}" srcOrd="6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Detected by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Family history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surgery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Ask for old photographs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5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5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0C4D0-A94F-4CF2-B823-A6E289DD949B}" type="presOf" srcId="{BF8AE72D-EAA2-4BC8-88EE-05422E2F110C}" destId="{E0FF0414-94D0-47C0-AA3F-A1990878F7A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D70C7A03-147F-49C6-B7CE-3DC1529B7034}" type="presOf" srcId="{19D8BB44-C9F7-4614-978E-33CC91F4341D}" destId="{2F596476-6332-4A81-8C54-7662A807C78B}" srcOrd="0" destOrd="0" presId="urn:microsoft.com/office/officeart/2005/8/layout/vList2"/>
    <dgm:cxn modelId="{0599402F-9D2C-4EA8-B39C-F1AA2E59876D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4BB1313F-68E9-4300-9261-477D83B8331D}" type="presOf" srcId="{E9D53B33-1F2A-410D-9FF1-7AEE8EABE496}" destId="{7BBC9C6C-E71E-4002-A140-F7B7ED612621}" srcOrd="0" destOrd="0" presId="urn:microsoft.com/office/officeart/2005/8/layout/vList2"/>
    <dgm:cxn modelId="{F1341003-5947-4663-9195-F12151712065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673CE1D1-4279-42D5-8A09-63B2E3DA6507}" type="presOf" srcId="{9C99FE7C-453C-403A-9868-C5AFE503F2F7}" destId="{C4414550-D3D7-45C2-A0A9-11BA393FA038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E5DEF035-B998-47FF-A4E5-EE52D0C75031}" type="presParOf" srcId="{C4414550-D3D7-45C2-A0A9-11BA393FA038}" destId="{2F596476-6332-4A81-8C54-7662A807C78B}" srcOrd="0" destOrd="0" presId="urn:microsoft.com/office/officeart/2005/8/layout/vList2"/>
    <dgm:cxn modelId="{A33212CB-9C56-485A-8FFC-95394B1E5325}" type="presParOf" srcId="{C4414550-D3D7-45C2-A0A9-11BA393FA038}" destId="{D7BF51EF-C7CA-47AC-9B7A-414244853DBC}" srcOrd="1" destOrd="0" presId="urn:microsoft.com/office/officeart/2005/8/layout/vList2"/>
    <dgm:cxn modelId="{61773E69-EDD8-494A-B086-02D62E1038F2}" type="presParOf" srcId="{C4414550-D3D7-45C2-A0A9-11BA393FA038}" destId="{E933B281-A699-41B5-9DFF-B029C7C37231}" srcOrd="2" destOrd="0" presId="urn:microsoft.com/office/officeart/2005/8/layout/vList2"/>
    <dgm:cxn modelId="{4B2C4E9B-9887-4149-B31F-2703EE76D71D}" type="presParOf" srcId="{C4414550-D3D7-45C2-A0A9-11BA393FA038}" destId="{217E7A40-47A4-4E60-8F5C-EC7EBF08E66A}" srcOrd="3" destOrd="0" presId="urn:microsoft.com/office/officeart/2005/8/layout/vList2"/>
    <dgm:cxn modelId="{36EC17C9-EA4E-4C1E-A86B-204CC7B4A963}" type="presParOf" srcId="{C4414550-D3D7-45C2-A0A9-11BA393FA038}" destId="{E0FF0414-94D0-47C0-AA3F-A1990878F7A7}" srcOrd="4" destOrd="0" presId="urn:microsoft.com/office/officeart/2005/8/layout/vList2"/>
    <dgm:cxn modelId="{D8737DDD-3E6D-471D-9B5E-29A398497578}" type="presParOf" srcId="{C4414550-D3D7-45C2-A0A9-11BA393FA038}" destId="{BC6DF6BF-C247-4578-A828-38931F2DD1D1}" srcOrd="5" destOrd="0" presId="urn:microsoft.com/office/officeart/2005/8/layout/vList2"/>
    <dgm:cxn modelId="{F732CADA-3902-45EA-9856-FB8526240B96}" type="presParOf" srcId="{C4414550-D3D7-45C2-A0A9-11BA393FA038}" destId="{68C4F018-FC8E-4D4D-862D-0CC9F3357D22}" srcOrd="6" destOrd="0" presId="urn:microsoft.com/office/officeart/2005/8/layout/vList2"/>
    <dgm:cxn modelId="{C3B29EF3-8518-403B-8958-5BB1DEB9E384}" type="presParOf" srcId="{C4414550-D3D7-45C2-A0A9-11BA393FA038}" destId="{A43F0800-91A5-41A2-8BC7-E5292DCA44B9}" srcOrd="7" destOrd="0" presId="urn:microsoft.com/office/officeart/2005/8/layout/vList2"/>
    <dgm:cxn modelId="{CBFD749C-59E8-444A-80B3-094A89917C1B}" type="presParOf" srcId="{C4414550-D3D7-45C2-A0A9-11BA393FA038}" destId="{7BBC9C6C-E71E-4002-A140-F7B7ED612621}" srcOrd="8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Floaters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7F954-8EB0-442E-8DEC-662EF0453D42}" type="presOf" srcId="{9206EFD2-74EF-41B8-B824-FC219A5F1AD5}" destId="{79218D3E-2E44-40EF-9957-C9BD939F1E32}" srcOrd="0" destOrd="0" presId="urn:microsoft.com/office/officeart/2005/8/layout/vList2"/>
    <dgm:cxn modelId="{1405E8E5-4E50-4987-A49C-4194CD3EEADF}" type="presOf" srcId="{B715025B-4282-492C-8AFC-104A8D8A47F8}" destId="{0D209DBC-1F45-4F4E-9CEE-B85E97363457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CA497D73-8521-4C95-AF0B-67169540F5B5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Single: Weiss ring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Few: Condensation of vitreous collagen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Shower of floaters: Vitreous hemorrhage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Permanent: All of the above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Transient:  Migraine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2D2102BF-6E57-408B-B46D-8111DE2F856F}" type="presOf" srcId="{8CD6A5E7-6EEB-4FC6-8067-3CA265C56827}" destId="{E933B281-A699-41B5-9DFF-B029C7C37231}" srcOrd="0" destOrd="0" presId="urn:microsoft.com/office/officeart/2005/8/layout/vList2"/>
    <dgm:cxn modelId="{E6D5D3F4-9593-444E-823C-F503D943ABC3}" type="presOf" srcId="{33F7AB20-8430-45FA-B978-AD47D406B2E0}" destId="{86E0BF6B-7E47-461D-BEAE-10BAC9EF8BE7}" srcOrd="0" destOrd="0" presId="urn:microsoft.com/office/officeart/2005/8/layout/vList2"/>
    <dgm:cxn modelId="{2B464903-91DC-48A4-B8C5-199A9A3B4EB2}" type="presOf" srcId="{CD7B896E-CBD8-4904-958F-E5D9911B3B0B}" destId="{68C4F018-FC8E-4D4D-862D-0CC9F3357D22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6C324773-0124-4D10-965E-195627014E49}" type="presOf" srcId="{19D8BB44-C9F7-4614-978E-33CC91F4341D}" destId="{2F596476-6332-4A81-8C54-7662A807C78B}" srcOrd="0" destOrd="0" presId="urn:microsoft.com/office/officeart/2005/8/layout/vList2"/>
    <dgm:cxn modelId="{7AF51C70-4087-4FD9-BA03-06A0528F0EA4}" type="presOf" srcId="{9C99FE7C-453C-403A-9868-C5AFE503F2F7}" destId="{C4414550-D3D7-45C2-A0A9-11BA393FA038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151ACA8-CEA1-4D27-94F9-02C5EAD0E99A}" type="presOf" srcId="{BF8AE72D-EAA2-4BC8-88EE-05422E2F110C}" destId="{E0FF0414-94D0-47C0-AA3F-A1990878F7A7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0DACCB6E-D34A-4044-9226-2CC99AA80EC8}" type="presOf" srcId="{E9D53B33-1F2A-410D-9FF1-7AEE8EABE496}" destId="{7BBC9C6C-E71E-4002-A140-F7B7ED612621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FA202E4A-C924-4E22-8CF0-9AA6AA65291F}" type="presParOf" srcId="{C4414550-D3D7-45C2-A0A9-11BA393FA038}" destId="{2F596476-6332-4A81-8C54-7662A807C78B}" srcOrd="0" destOrd="0" presId="urn:microsoft.com/office/officeart/2005/8/layout/vList2"/>
    <dgm:cxn modelId="{4AEB0625-A9A8-46F9-A093-9F0162E5C272}" type="presParOf" srcId="{C4414550-D3D7-45C2-A0A9-11BA393FA038}" destId="{D7BF51EF-C7CA-47AC-9B7A-414244853DBC}" srcOrd="1" destOrd="0" presId="urn:microsoft.com/office/officeart/2005/8/layout/vList2"/>
    <dgm:cxn modelId="{E41EFA7C-DF5E-4C52-A5FD-C28B0680753C}" type="presParOf" srcId="{C4414550-D3D7-45C2-A0A9-11BA393FA038}" destId="{E933B281-A699-41B5-9DFF-B029C7C37231}" srcOrd="2" destOrd="0" presId="urn:microsoft.com/office/officeart/2005/8/layout/vList2"/>
    <dgm:cxn modelId="{B59A3626-AFEB-4D91-A57A-97D7D7E51133}" type="presParOf" srcId="{C4414550-D3D7-45C2-A0A9-11BA393FA038}" destId="{217E7A40-47A4-4E60-8F5C-EC7EBF08E66A}" srcOrd="3" destOrd="0" presId="urn:microsoft.com/office/officeart/2005/8/layout/vList2"/>
    <dgm:cxn modelId="{233C148A-F383-4D27-BA2D-6610DF52199A}" type="presParOf" srcId="{C4414550-D3D7-45C2-A0A9-11BA393FA038}" destId="{E0FF0414-94D0-47C0-AA3F-A1990878F7A7}" srcOrd="4" destOrd="0" presId="urn:microsoft.com/office/officeart/2005/8/layout/vList2"/>
    <dgm:cxn modelId="{B34F7385-5BD3-4519-ACC6-FF400A1931CE}" type="presParOf" srcId="{C4414550-D3D7-45C2-A0A9-11BA393FA038}" destId="{BC6DF6BF-C247-4578-A828-38931F2DD1D1}" srcOrd="5" destOrd="0" presId="urn:microsoft.com/office/officeart/2005/8/layout/vList2"/>
    <dgm:cxn modelId="{FD30FBE1-E9C9-47A2-818F-A5189C73EA08}" type="presParOf" srcId="{C4414550-D3D7-45C2-A0A9-11BA393FA038}" destId="{68C4F018-FC8E-4D4D-862D-0CC9F3357D22}" srcOrd="6" destOrd="0" presId="urn:microsoft.com/office/officeart/2005/8/layout/vList2"/>
    <dgm:cxn modelId="{1726B8A3-6B91-4786-85B9-A2C0BFA39512}" type="presParOf" srcId="{C4414550-D3D7-45C2-A0A9-11BA393FA038}" destId="{A43F0800-91A5-41A2-8BC7-E5292DCA44B9}" srcOrd="7" destOrd="0" presId="urn:microsoft.com/office/officeart/2005/8/layout/vList2"/>
    <dgm:cxn modelId="{974CBED4-DF66-4170-AE25-515B5B587C67}" type="presParOf" srcId="{C4414550-D3D7-45C2-A0A9-11BA393FA038}" destId="{7BBC9C6C-E71E-4002-A140-F7B7ED612621}" srcOrd="8" destOrd="0" presId="urn:microsoft.com/office/officeart/2005/8/layout/vList2"/>
    <dgm:cxn modelId="{6528A297-2267-4D15-BC1E-EF4C7E0E8539}" type="presParOf" srcId="{C4414550-D3D7-45C2-A0A9-11BA393FA038}" destId="{3D500C59-1DA6-4150-87D7-9466E6FA8517}" srcOrd="9" destOrd="0" presId="urn:microsoft.com/office/officeart/2005/8/layout/vList2"/>
    <dgm:cxn modelId="{E9C3AB46-ADF4-421F-9E69-03D965038BB6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9206EFD2-74EF-41B8-B824-FC219A5F1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025B-4282-492C-8AFC-104A8D8A47F8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5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Headache</a:t>
          </a:r>
          <a:endParaRPr lang="en-U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18569-AF70-4ADD-BE33-63788A5AE022}" type="parTrans" cxnId="{D6DE19EA-4712-4BC7-AB5B-C62B504AC954}">
      <dgm:prSet/>
      <dgm:spPr/>
      <dgm:t>
        <a:bodyPr/>
        <a:lstStyle/>
        <a:p>
          <a:endParaRPr lang="en-US"/>
        </a:p>
      </dgm:t>
    </dgm:pt>
    <dgm:pt modelId="{5E10DFE1-F953-423E-9372-1C1842762B7F}" type="sibTrans" cxnId="{D6DE19EA-4712-4BC7-AB5B-C62B504AC954}">
      <dgm:prSet/>
      <dgm:spPr/>
      <dgm:t>
        <a:bodyPr/>
        <a:lstStyle/>
        <a:p>
          <a:endParaRPr lang="en-US"/>
        </a:p>
      </dgm:t>
    </dgm:pt>
    <dgm:pt modelId="{79218D3E-2E44-40EF-9957-C9BD939F1E32}" type="pres">
      <dgm:prSet presAssocID="{9206EFD2-74EF-41B8-B824-FC219A5F1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9DBC-1F45-4F4E-9CEE-B85E97363457}" type="pres">
      <dgm:prSet presAssocID="{B715025B-4282-492C-8AFC-104A8D8A4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844DC-AF1E-471F-A715-CFC899CA4CB5}" type="presOf" srcId="{9206EFD2-74EF-41B8-B824-FC219A5F1AD5}" destId="{79218D3E-2E44-40EF-9957-C9BD939F1E32}" srcOrd="0" destOrd="0" presId="urn:microsoft.com/office/officeart/2005/8/layout/vList2"/>
    <dgm:cxn modelId="{D6DE19EA-4712-4BC7-AB5B-C62B504AC954}" srcId="{9206EFD2-74EF-41B8-B824-FC219A5F1AD5}" destId="{B715025B-4282-492C-8AFC-104A8D8A47F8}" srcOrd="0" destOrd="0" parTransId="{28118569-AF70-4ADD-BE33-63788A5AE022}" sibTransId="{5E10DFE1-F953-423E-9372-1C1842762B7F}"/>
    <dgm:cxn modelId="{D83FE7ED-912C-4F68-9761-5489A9433959}" type="presOf" srcId="{B715025B-4282-492C-8AFC-104A8D8A47F8}" destId="{0D209DBC-1F45-4F4E-9CEE-B85E97363457}" srcOrd="0" destOrd="0" presId="urn:microsoft.com/office/officeart/2005/8/layout/vList2"/>
    <dgm:cxn modelId="{659BDA7D-5971-4442-BE88-5DB8827748FF}" type="presParOf" srcId="{79218D3E-2E44-40EF-9957-C9BD939F1E32}" destId="{0D209DBC-1F45-4F4E-9CEE-B85E97363457}" srcOrd="0" destOrd="0" presId="urn:microsoft.com/office/officeart/2005/8/layout/vList2"/>
  </dgm:cxnLst>
  <dgm:bg/>
  <dgm:whole/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Hypermetropia, astigmatism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Angle closure glaucoma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Uveitis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Convergence insufficiency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Accommodative spasm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4DA3B-DFA7-4543-954F-4A1FAB4D63A2}" type="presOf" srcId="{9C99FE7C-453C-403A-9868-C5AFE503F2F7}" destId="{C4414550-D3D7-45C2-A0A9-11BA393FA038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A738EAF8-19AF-4643-85C3-F86F622EE1FD}" type="presOf" srcId="{E9D53B33-1F2A-410D-9FF1-7AEE8EABE496}" destId="{7BBC9C6C-E71E-4002-A140-F7B7ED612621}" srcOrd="0" destOrd="0" presId="urn:microsoft.com/office/officeart/2005/8/layout/vList2"/>
    <dgm:cxn modelId="{070D759A-B11D-40DC-96A8-D3C91211D04E}" type="presOf" srcId="{19D8BB44-C9F7-4614-978E-33CC91F4341D}" destId="{2F596476-6332-4A81-8C54-7662A807C78B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0EBF0834-8244-4D09-BA19-B3B3320375D8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1522ACBC-A9B1-4790-86D6-B2D16DA81769}" type="presOf" srcId="{BF8AE72D-EAA2-4BC8-88EE-05422E2F110C}" destId="{E0FF0414-94D0-47C0-AA3F-A1990878F7A7}" srcOrd="0" destOrd="0" presId="urn:microsoft.com/office/officeart/2005/8/layout/vList2"/>
    <dgm:cxn modelId="{BEB603FD-B3BF-425F-B970-C048CA0DE561}" type="presOf" srcId="{33F7AB20-8430-45FA-B978-AD47D406B2E0}" destId="{86E0BF6B-7E47-461D-BEAE-10BAC9EF8BE7}" srcOrd="0" destOrd="0" presId="urn:microsoft.com/office/officeart/2005/8/layout/vList2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F56BA94E-B324-429B-8F18-1F1952EBE6C8}" type="presOf" srcId="{CD7B896E-CBD8-4904-958F-E5D9911B3B0B}" destId="{68C4F018-FC8E-4D4D-862D-0CC9F3357D22}" srcOrd="0" destOrd="0" presId="urn:microsoft.com/office/officeart/2005/8/layout/vList2"/>
    <dgm:cxn modelId="{DD6EC5BD-0DDF-430E-96AC-031E38020460}" type="presParOf" srcId="{C4414550-D3D7-45C2-A0A9-11BA393FA038}" destId="{2F596476-6332-4A81-8C54-7662A807C78B}" srcOrd="0" destOrd="0" presId="urn:microsoft.com/office/officeart/2005/8/layout/vList2"/>
    <dgm:cxn modelId="{99F74D76-FB66-424A-88F1-846599E346E9}" type="presParOf" srcId="{C4414550-D3D7-45C2-A0A9-11BA393FA038}" destId="{D7BF51EF-C7CA-47AC-9B7A-414244853DBC}" srcOrd="1" destOrd="0" presId="urn:microsoft.com/office/officeart/2005/8/layout/vList2"/>
    <dgm:cxn modelId="{E5620BC4-1882-4954-8902-059B88CA0D02}" type="presParOf" srcId="{C4414550-D3D7-45C2-A0A9-11BA393FA038}" destId="{E933B281-A699-41B5-9DFF-B029C7C37231}" srcOrd="2" destOrd="0" presId="urn:microsoft.com/office/officeart/2005/8/layout/vList2"/>
    <dgm:cxn modelId="{CC02521C-41D9-4244-B01F-47167DCD67F6}" type="presParOf" srcId="{C4414550-D3D7-45C2-A0A9-11BA393FA038}" destId="{217E7A40-47A4-4E60-8F5C-EC7EBF08E66A}" srcOrd="3" destOrd="0" presId="urn:microsoft.com/office/officeart/2005/8/layout/vList2"/>
    <dgm:cxn modelId="{CAD5D46C-F57C-4693-BE36-0CB8D8FC6186}" type="presParOf" srcId="{C4414550-D3D7-45C2-A0A9-11BA393FA038}" destId="{E0FF0414-94D0-47C0-AA3F-A1990878F7A7}" srcOrd="4" destOrd="0" presId="urn:microsoft.com/office/officeart/2005/8/layout/vList2"/>
    <dgm:cxn modelId="{88542EEA-6071-4B26-8812-F5011F0BA528}" type="presParOf" srcId="{C4414550-D3D7-45C2-A0A9-11BA393FA038}" destId="{BC6DF6BF-C247-4578-A828-38931F2DD1D1}" srcOrd="5" destOrd="0" presId="urn:microsoft.com/office/officeart/2005/8/layout/vList2"/>
    <dgm:cxn modelId="{FF68DB23-0EAE-42F1-AE40-4D6490D75569}" type="presParOf" srcId="{C4414550-D3D7-45C2-A0A9-11BA393FA038}" destId="{68C4F018-FC8E-4D4D-862D-0CC9F3357D22}" srcOrd="6" destOrd="0" presId="urn:microsoft.com/office/officeart/2005/8/layout/vList2"/>
    <dgm:cxn modelId="{545DD398-0B5E-4500-AB34-4AE4E4D00B1A}" type="presParOf" srcId="{C4414550-D3D7-45C2-A0A9-11BA393FA038}" destId="{A43F0800-91A5-41A2-8BC7-E5292DCA44B9}" srcOrd="7" destOrd="0" presId="urn:microsoft.com/office/officeart/2005/8/layout/vList2"/>
    <dgm:cxn modelId="{407A50B2-32E5-4E12-BF38-82F3847F1E94}" type="presParOf" srcId="{C4414550-D3D7-45C2-A0A9-11BA393FA038}" destId="{7BBC9C6C-E71E-4002-A140-F7B7ED612621}" srcOrd="8" destOrd="0" presId="urn:microsoft.com/office/officeart/2005/8/layout/vList2"/>
    <dgm:cxn modelId="{3C5C6638-7451-4449-B81B-F35A5ABF5838}" type="presParOf" srcId="{C4414550-D3D7-45C2-A0A9-11BA393FA038}" destId="{3D500C59-1DA6-4150-87D7-9466E6FA8517}" srcOrd="9" destOrd="0" presId="urn:microsoft.com/office/officeart/2005/8/layout/vList2"/>
    <dgm:cxn modelId="{9496FA35-8444-4026-AF93-12174A76614D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Herpes zoster ophthalmicus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Trigeminal neuralgia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Giant cell arteritis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Keratitis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Migraine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6A2F7C04-9455-4975-8F4C-F4DF488B103D}" type="presOf" srcId="{CD7B896E-CBD8-4904-958F-E5D9911B3B0B}" destId="{68C4F018-FC8E-4D4D-862D-0CC9F3357D22}" srcOrd="0" destOrd="0" presId="urn:microsoft.com/office/officeart/2005/8/layout/vList2"/>
    <dgm:cxn modelId="{6F526C2A-D37D-47BA-AF33-5AEDE01C8E44}" type="presOf" srcId="{8CD6A5E7-6EEB-4FC6-8067-3CA265C56827}" destId="{E933B281-A699-41B5-9DFF-B029C7C37231}" srcOrd="0" destOrd="0" presId="urn:microsoft.com/office/officeart/2005/8/layout/vList2"/>
    <dgm:cxn modelId="{1B0FB86D-C5A7-4D66-8577-EDDF9D846D2A}" type="presOf" srcId="{E9D53B33-1F2A-410D-9FF1-7AEE8EABE496}" destId="{7BBC9C6C-E71E-4002-A140-F7B7ED61262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BE96CF54-60D3-44B1-9101-EE918DA69962}" type="presOf" srcId="{BF8AE72D-EAA2-4BC8-88EE-05422E2F110C}" destId="{E0FF0414-94D0-47C0-AA3F-A1990878F7A7}" srcOrd="0" destOrd="0" presId="urn:microsoft.com/office/officeart/2005/8/layout/vList2"/>
    <dgm:cxn modelId="{9081A607-70C3-4200-9082-4836FF223DE4}" type="presOf" srcId="{19D8BB44-C9F7-4614-978E-33CC91F4341D}" destId="{2F596476-6332-4A81-8C54-7662A807C78B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76DA2EE6-A5B8-459A-AEDF-6E06D26B8A15}" type="presOf" srcId="{9C99FE7C-453C-403A-9868-C5AFE503F2F7}" destId="{C4414550-D3D7-45C2-A0A9-11BA393FA038}" srcOrd="0" destOrd="0" presId="urn:microsoft.com/office/officeart/2005/8/layout/vList2"/>
    <dgm:cxn modelId="{E8233A05-4165-46F6-9030-B55F11DF6089}" type="presOf" srcId="{33F7AB20-8430-45FA-B978-AD47D406B2E0}" destId="{86E0BF6B-7E47-461D-BEAE-10BAC9EF8BE7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D90BB3B2-55DF-475F-B6DF-C456B7395325}" type="presParOf" srcId="{C4414550-D3D7-45C2-A0A9-11BA393FA038}" destId="{2F596476-6332-4A81-8C54-7662A807C78B}" srcOrd="0" destOrd="0" presId="urn:microsoft.com/office/officeart/2005/8/layout/vList2"/>
    <dgm:cxn modelId="{6E275D0E-1C27-40C7-9C07-E9B838089AA6}" type="presParOf" srcId="{C4414550-D3D7-45C2-A0A9-11BA393FA038}" destId="{D7BF51EF-C7CA-47AC-9B7A-414244853DBC}" srcOrd="1" destOrd="0" presId="urn:microsoft.com/office/officeart/2005/8/layout/vList2"/>
    <dgm:cxn modelId="{7A6FC2AC-C44D-4F3A-A6F3-FCC4D9F90CB2}" type="presParOf" srcId="{C4414550-D3D7-45C2-A0A9-11BA393FA038}" destId="{E933B281-A699-41B5-9DFF-B029C7C37231}" srcOrd="2" destOrd="0" presId="urn:microsoft.com/office/officeart/2005/8/layout/vList2"/>
    <dgm:cxn modelId="{8ACE0FEC-5C99-4F73-8144-B78962D2BD31}" type="presParOf" srcId="{C4414550-D3D7-45C2-A0A9-11BA393FA038}" destId="{217E7A40-47A4-4E60-8F5C-EC7EBF08E66A}" srcOrd="3" destOrd="0" presId="urn:microsoft.com/office/officeart/2005/8/layout/vList2"/>
    <dgm:cxn modelId="{AE5D60A6-4DD1-468E-BFA4-F1BC6838E6BD}" type="presParOf" srcId="{C4414550-D3D7-45C2-A0A9-11BA393FA038}" destId="{E0FF0414-94D0-47C0-AA3F-A1990878F7A7}" srcOrd="4" destOrd="0" presId="urn:microsoft.com/office/officeart/2005/8/layout/vList2"/>
    <dgm:cxn modelId="{4FF399AD-1B04-44B5-A701-6792600E8AEB}" type="presParOf" srcId="{C4414550-D3D7-45C2-A0A9-11BA393FA038}" destId="{BC6DF6BF-C247-4578-A828-38931F2DD1D1}" srcOrd="5" destOrd="0" presId="urn:microsoft.com/office/officeart/2005/8/layout/vList2"/>
    <dgm:cxn modelId="{A65FF288-82E5-4978-AF4B-7491BF5F37E0}" type="presParOf" srcId="{C4414550-D3D7-45C2-A0A9-11BA393FA038}" destId="{68C4F018-FC8E-4D4D-862D-0CC9F3357D22}" srcOrd="6" destOrd="0" presId="urn:microsoft.com/office/officeart/2005/8/layout/vList2"/>
    <dgm:cxn modelId="{C70F9C33-5596-4642-A398-1CC682B37473}" type="presParOf" srcId="{C4414550-D3D7-45C2-A0A9-11BA393FA038}" destId="{A43F0800-91A5-41A2-8BC7-E5292DCA44B9}" srcOrd="7" destOrd="0" presId="urn:microsoft.com/office/officeart/2005/8/layout/vList2"/>
    <dgm:cxn modelId="{6A167DE4-A570-4377-831A-67BB41043CEB}" type="presParOf" srcId="{C4414550-D3D7-45C2-A0A9-11BA393FA038}" destId="{7BBC9C6C-E71E-4002-A140-F7B7ED612621}" srcOrd="8" destOrd="0" presId="urn:microsoft.com/office/officeart/2005/8/layout/vList2"/>
    <dgm:cxn modelId="{57EF33E5-A667-434C-86CD-E1FFBE347F31}" type="presParOf" srcId="{C4414550-D3D7-45C2-A0A9-11BA393FA038}" destId="{3D500C59-1DA6-4150-87D7-9466E6FA8517}" srcOrd="9" destOrd="0" presId="urn:microsoft.com/office/officeart/2005/8/layout/vList2"/>
    <dgm:cxn modelId="{557D784E-CBB1-4C5D-8A66-1E26F05EA739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past ocular illness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88630A-EAB5-4691-A34F-6F513F590C16}" type="presOf" srcId="{AD0CE4A2-238C-4E62-AC5D-96D13BEC9DC7}" destId="{E00FAB33-7FF1-4730-ADCF-FD7C5110A9B7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0A4B52C9-9394-43E5-8FBE-1B1B536A88B7}" type="presOf" srcId="{46170CAF-A9E3-4808-B7CE-07AC610A942A}" destId="{43971734-87AC-4230-B579-7693704D515F}" srcOrd="0" destOrd="0" presId="urn:microsoft.com/office/officeart/2005/8/layout/vList2"/>
    <dgm:cxn modelId="{E3350279-CD89-44E8-AB38-C402B46088FD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Non-ischemic CRVO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Rhegmatogenous retinal detachment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3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3" custLinFactY="-120333" custLinFactNeighborX="158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8B8E1-A897-42AF-AD89-797F9C60DA5D}" type="presOf" srcId="{8CD6A5E7-6EEB-4FC6-8067-3CA265C56827}" destId="{E933B281-A699-41B5-9DFF-B029C7C3723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0D9C3406-2095-45FC-94EB-D3023B3A23A7}" type="presOf" srcId="{BF8AE72D-EAA2-4BC8-88EE-05422E2F110C}" destId="{E0FF0414-94D0-47C0-AA3F-A1990878F7A7}" srcOrd="0" destOrd="0" presId="urn:microsoft.com/office/officeart/2005/8/layout/vList2"/>
    <dgm:cxn modelId="{996BFB8E-79B1-49B7-907F-2571B5B81FC2}" type="presOf" srcId="{9C99FE7C-453C-403A-9868-C5AFE503F2F7}" destId="{C4414550-D3D7-45C2-A0A9-11BA393FA038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B0859AA1-E022-42A1-88A9-DD57AD9FB96F}" type="presOf" srcId="{19D8BB44-C9F7-4614-978E-33CC91F4341D}" destId="{2F596476-6332-4A81-8C54-7662A807C78B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B4F2FA26-2CF6-4C0C-A9E5-AD7D88388FB9}" type="presParOf" srcId="{C4414550-D3D7-45C2-A0A9-11BA393FA038}" destId="{2F596476-6332-4A81-8C54-7662A807C78B}" srcOrd="0" destOrd="0" presId="urn:microsoft.com/office/officeart/2005/8/layout/vList2"/>
    <dgm:cxn modelId="{2D566147-DE58-40B2-9F51-6EDC449CC56D}" type="presParOf" srcId="{C4414550-D3D7-45C2-A0A9-11BA393FA038}" destId="{D7BF51EF-C7CA-47AC-9B7A-414244853DBC}" srcOrd="1" destOrd="0" presId="urn:microsoft.com/office/officeart/2005/8/layout/vList2"/>
    <dgm:cxn modelId="{01F20E87-34BB-4A47-9110-2FE7D4501A95}" type="presParOf" srcId="{C4414550-D3D7-45C2-A0A9-11BA393FA038}" destId="{E933B281-A699-41B5-9DFF-B029C7C37231}" srcOrd="2" destOrd="0" presId="urn:microsoft.com/office/officeart/2005/8/layout/vList2"/>
    <dgm:cxn modelId="{B335D16A-8E57-498F-8938-3DA4F2FF18B0}" type="presParOf" srcId="{C4414550-D3D7-45C2-A0A9-11BA393FA038}" destId="{217E7A40-47A4-4E60-8F5C-EC7EBF08E66A}" srcOrd="3" destOrd="0" presId="urn:microsoft.com/office/officeart/2005/8/layout/vList2"/>
    <dgm:cxn modelId="{2F49EED4-171D-4E96-899C-8B9B86DA05E5}" type="presParOf" srcId="{C4414550-D3D7-45C2-A0A9-11BA393FA038}" destId="{E0FF0414-94D0-47C0-AA3F-A1990878F7A7}" srcOrd="4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46170CAF-A9E3-4808-B7CE-07AC610A9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CE4A2-238C-4E62-AC5D-96D13BEC9DC7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  <a:effectLst>
          <a:outerShdw blurRad="50800" dist="88900" dir="1362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12700" contourW="12700">
          <a:bevelT w="165100" h="165100" prst="coolSlant"/>
          <a:bevelB w="165100" h="165100" prst="coolSlant"/>
        </a:sp3d>
      </dgm:spPr>
      <dgm:t>
        <a:bodyPr/>
        <a:lstStyle/>
        <a:p>
          <a:pPr algn="ctr" rtl="0"/>
          <a:r>
            <a:rPr lang="en-US" sz="4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History of systemic illness</a:t>
          </a:r>
          <a:endParaRPr lang="en-US" sz="44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41EDE-41A4-4583-A385-52AB2657FB07}" type="parTrans" cxnId="{112E173C-C04E-4045-AFDA-17777FA440AF}">
      <dgm:prSet/>
      <dgm:spPr/>
      <dgm:t>
        <a:bodyPr/>
        <a:lstStyle/>
        <a:p>
          <a:endParaRPr lang="en-US"/>
        </a:p>
      </dgm:t>
    </dgm:pt>
    <dgm:pt modelId="{DB14B70F-5C3F-4D53-8A5E-B61E05D0785B}" type="sibTrans" cxnId="{112E173C-C04E-4045-AFDA-17777FA440AF}">
      <dgm:prSet/>
      <dgm:spPr/>
      <dgm:t>
        <a:bodyPr/>
        <a:lstStyle/>
        <a:p>
          <a:endParaRPr lang="en-US"/>
        </a:p>
      </dgm:t>
    </dgm:pt>
    <dgm:pt modelId="{43971734-87AC-4230-B579-7693704D515F}" type="pres">
      <dgm:prSet presAssocID="{46170CAF-A9E3-4808-B7CE-07AC610A9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AB33-7FF1-4730-ADCF-FD7C5110A9B7}" type="pres">
      <dgm:prSet presAssocID="{AD0CE4A2-238C-4E62-AC5D-96D13BEC9DC7}" presName="parentText" presStyleLbl="node1" presStyleIdx="0" presStyleCnt="1" custScaleY="768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8E33E-76DB-4F90-8179-11C4F2455877}" type="presOf" srcId="{46170CAF-A9E3-4808-B7CE-07AC610A942A}" destId="{43971734-87AC-4230-B579-7693704D515F}" srcOrd="0" destOrd="0" presId="urn:microsoft.com/office/officeart/2005/8/layout/vList2"/>
    <dgm:cxn modelId="{112E173C-C04E-4045-AFDA-17777FA440AF}" srcId="{46170CAF-A9E3-4808-B7CE-07AC610A942A}" destId="{AD0CE4A2-238C-4E62-AC5D-96D13BEC9DC7}" srcOrd="0" destOrd="0" parTransId="{FF541EDE-41A4-4583-A385-52AB2657FB07}" sibTransId="{DB14B70F-5C3F-4D53-8A5E-B61E05D0785B}"/>
    <dgm:cxn modelId="{01017476-F00A-4DF7-8A5B-BAD49C9A0AD0}" type="presOf" srcId="{AD0CE4A2-238C-4E62-AC5D-96D13BEC9DC7}" destId="{E00FAB33-7FF1-4730-ADCF-FD7C5110A9B7}" srcOrd="0" destOrd="0" presId="urn:microsoft.com/office/officeart/2005/8/layout/vList2"/>
    <dgm:cxn modelId="{5D4C7510-768D-4DE4-A926-2C9B922989F3}" type="presParOf" srcId="{43971734-87AC-4230-B579-7693704D515F}" destId="{E00FAB33-7FF1-4730-ADCF-FD7C5110A9B7}" srcOrd="0" destOrd="0" presId="urn:microsoft.com/office/officeart/2005/8/layout/vList2"/>
  </dgm:cxnLst>
  <dgm:bg/>
  <dgm:whole/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9C99FE7C-453C-403A-9868-C5AFE503F2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8BB44-C9F7-4614-978E-33CC91F4341D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Diabetes mellitus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965E0A-FDA2-4394-9DD5-6C81AFFA5EE7}" type="parTrans" cxnId="{9FDEE0BC-ABB8-4F4E-BA8D-E0970E6D7719}">
      <dgm:prSet/>
      <dgm:spPr/>
      <dgm:t>
        <a:bodyPr/>
        <a:lstStyle/>
        <a:p>
          <a:endParaRPr lang="en-US"/>
        </a:p>
      </dgm:t>
    </dgm:pt>
    <dgm:pt modelId="{8D7A0BF1-B4FA-457A-94CC-9469B55C7018}" type="sibTrans" cxnId="{9FDEE0BC-ABB8-4F4E-BA8D-E0970E6D7719}">
      <dgm:prSet/>
      <dgm:spPr/>
      <dgm:t>
        <a:bodyPr/>
        <a:lstStyle/>
        <a:p>
          <a:endParaRPr lang="en-US"/>
        </a:p>
      </dgm:t>
    </dgm:pt>
    <dgm:pt modelId="{BF8AE72D-EAA2-4BC8-88EE-05422E2F110C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Hypertension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7FAA9C-66C1-48DA-9C5A-789E56B36EC7}" type="parTrans" cxnId="{14B17B57-16EF-4F7E-85BD-72C03D049D4B}">
      <dgm:prSet/>
      <dgm:spPr/>
      <dgm:t>
        <a:bodyPr/>
        <a:lstStyle/>
        <a:p>
          <a:endParaRPr lang="en-US"/>
        </a:p>
      </dgm:t>
    </dgm:pt>
    <dgm:pt modelId="{AA7DFC92-9519-42DE-97DC-B022F370AB20}" type="sibTrans" cxnId="{14B17B57-16EF-4F7E-85BD-72C03D049D4B}">
      <dgm:prSet/>
      <dgm:spPr/>
      <dgm:t>
        <a:bodyPr/>
        <a:lstStyle/>
        <a:p>
          <a:endParaRPr lang="en-US"/>
        </a:p>
      </dgm:t>
    </dgm:pt>
    <dgm:pt modelId="{CD7B896E-CBD8-4904-958F-E5D9911B3B0B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AIDS</a:t>
          </a:r>
          <a:endParaRPr lang="en-US" sz="1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694A4-57F4-4825-9F66-5E43F92F33D3}" type="parTrans" cxnId="{DB00E925-4BD9-4F60-B835-C16641E1ED33}">
      <dgm:prSet/>
      <dgm:spPr/>
      <dgm:t>
        <a:bodyPr/>
        <a:lstStyle/>
        <a:p>
          <a:endParaRPr lang="en-US"/>
        </a:p>
      </dgm:t>
    </dgm:pt>
    <dgm:pt modelId="{B2A54AF0-5B41-43C5-AD5F-0451F3B03ABF}" type="sibTrans" cxnId="{DB00E925-4BD9-4F60-B835-C16641E1ED33}">
      <dgm:prSet/>
      <dgm:spPr/>
      <dgm:t>
        <a:bodyPr/>
        <a:lstStyle/>
        <a:p>
          <a:endParaRPr lang="en-US"/>
        </a:p>
      </dgm:t>
    </dgm:pt>
    <dgm:pt modelId="{E9D53B33-1F2A-410D-9FF1-7AEE8EABE496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Sarcoidosis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51CE6-F4B7-41C2-8AAF-BB3982FC2A90}" type="parTrans" cxnId="{F1D3AB9F-082C-48E0-A3DF-08238C0318EA}">
      <dgm:prSet/>
      <dgm:spPr/>
      <dgm:t>
        <a:bodyPr/>
        <a:lstStyle/>
        <a:p>
          <a:endParaRPr lang="en-US"/>
        </a:p>
      </dgm:t>
    </dgm:pt>
    <dgm:pt modelId="{ED959435-BB18-4108-A0D3-31C12E400EDD}" type="sibTrans" cxnId="{F1D3AB9F-082C-48E0-A3DF-08238C0318EA}">
      <dgm:prSet/>
      <dgm:spPr/>
      <dgm:t>
        <a:bodyPr/>
        <a:lstStyle/>
        <a:p>
          <a:endParaRPr lang="en-US"/>
        </a:p>
      </dgm:t>
    </dgm:pt>
    <dgm:pt modelId="{33F7AB20-8430-45FA-B978-AD47D406B2E0}">
      <dgm:prSet custT="1"/>
      <dgm:spPr>
        <a:solidFill>
          <a:srgbClr val="002060">
            <a:alpha val="12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Anemia, leukemia</a:t>
          </a:r>
          <a:endParaRPr lang="en-US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0182A-7AB7-4B74-AD9F-2A06932709BD}" type="parTrans" cxnId="{D76660E6-94D7-4771-86CE-201B6CCB099F}">
      <dgm:prSet/>
      <dgm:spPr/>
      <dgm:t>
        <a:bodyPr/>
        <a:lstStyle/>
        <a:p>
          <a:endParaRPr lang="en-US"/>
        </a:p>
      </dgm:t>
    </dgm:pt>
    <dgm:pt modelId="{C4541B18-53B5-4F64-802F-D24DEFE6A025}" type="sibTrans" cxnId="{D76660E6-94D7-4771-86CE-201B6CCB099F}">
      <dgm:prSet/>
      <dgm:spPr/>
      <dgm:t>
        <a:bodyPr/>
        <a:lstStyle/>
        <a:p>
          <a:endParaRPr lang="en-US"/>
        </a:p>
      </dgm:t>
    </dgm:pt>
    <dgm:pt modelId="{8CD6A5E7-6EEB-4FC6-8067-3CA265C56827}">
      <dgm:prSet/>
      <dgm:spPr>
        <a:noFill/>
        <a:ln>
          <a:noFill/>
        </a:ln>
      </dgm:spPr>
      <dgm:t>
        <a:bodyPr/>
        <a:lstStyle/>
        <a:p>
          <a:pPr rtl="0"/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85D6F-0BFB-4BA0-98AD-7147AC090209}" type="parTrans" cxnId="{6B6CB00B-8D0F-480E-BBBD-2E19DC54B9DD}">
      <dgm:prSet/>
      <dgm:spPr/>
      <dgm:t>
        <a:bodyPr/>
        <a:lstStyle/>
        <a:p>
          <a:endParaRPr lang="en-US"/>
        </a:p>
      </dgm:t>
    </dgm:pt>
    <dgm:pt modelId="{A95B678B-3577-4774-B607-BC6527166083}" type="sibTrans" cxnId="{6B6CB00B-8D0F-480E-BBBD-2E19DC54B9DD}">
      <dgm:prSet/>
      <dgm:spPr/>
      <dgm:t>
        <a:bodyPr/>
        <a:lstStyle/>
        <a:p>
          <a:endParaRPr lang="en-US"/>
        </a:p>
      </dgm:t>
    </dgm:pt>
    <dgm:pt modelId="{C4414550-D3D7-45C2-A0A9-11BA393FA038}" type="pres">
      <dgm:prSet presAssocID="{9C99FE7C-453C-403A-9868-C5AFE503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96476-6332-4A81-8C54-7662A807C78B}" type="pres">
      <dgm:prSet presAssocID="{19D8BB44-C9F7-4614-978E-33CC91F4341D}" presName="parentText" presStyleLbl="node1" presStyleIdx="0" presStyleCnt="6" custScaleY="105082" custLinFactY="89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51EF-C7CA-47AC-9B7A-414244853DBC}" type="pres">
      <dgm:prSet presAssocID="{8D7A0BF1-B4FA-457A-94CC-9469B55C7018}" presName="spacer" presStyleCnt="0"/>
      <dgm:spPr/>
    </dgm:pt>
    <dgm:pt modelId="{E933B281-A699-41B5-9DFF-B029C7C37231}" type="pres">
      <dgm:prSet presAssocID="{8CD6A5E7-6EEB-4FC6-8067-3CA265C56827}" presName="parentText" presStyleLbl="node1" presStyleIdx="1" presStyleCnt="6" custLinFactY="-100000" custLinFactNeighborY="-1149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E7A40-47A4-4E60-8F5C-EC7EBF08E66A}" type="pres">
      <dgm:prSet presAssocID="{A95B678B-3577-4774-B607-BC6527166083}" presName="spacer" presStyleCnt="0"/>
      <dgm:spPr/>
    </dgm:pt>
    <dgm:pt modelId="{E0FF0414-94D0-47C0-AA3F-A1990878F7A7}" type="pres">
      <dgm:prSet presAssocID="{BF8AE72D-EAA2-4BC8-88EE-05422E2F110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6BF-C247-4578-A828-38931F2DD1D1}" type="pres">
      <dgm:prSet presAssocID="{AA7DFC92-9519-42DE-97DC-B022F370AB20}" presName="spacer" presStyleCnt="0"/>
      <dgm:spPr/>
    </dgm:pt>
    <dgm:pt modelId="{68C4F018-FC8E-4D4D-862D-0CC9F3357D22}" type="pres">
      <dgm:prSet presAssocID="{CD7B896E-CBD8-4904-958F-E5D9911B3B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0800-91A5-41A2-8BC7-E5292DCA44B9}" type="pres">
      <dgm:prSet presAssocID="{B2A54AF0-5B41-43C5-AD5F-0451F3B03ABF}" presName="spacer" presStyleCnt="0"/>
      <dgm:spPr/>
    </dgm:pt>
    <dgm:pt modelId="{7BBC9C6C-E71E-4002-A140-F7B7ED612621}" type="pres">
      <dgm:prSet presAssocID="{E9D53B33-1F2A-410D-9FF1-7AEE8EABE4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0C59-1DA6-4150-87D7-9466E6FA8517}" type="pres">
      <dgm:prSet presAssocID="{ED959435-BB18-4108-A0D3-31C12E400EDD}" presName="spacer" presStyleCnt="0"/>
      <dgm:spPr/>
    </dgm:pt>
    <dgm:pt modelId="{86E0BF6B-7E47-461D-BEAE-10BAC9EF8BE7}" type="pres">
      <dgm:prSet presAssocID="{33F7AB20-8430-45FA-B978-AD47D406B2E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4735D-8F71-48BC-8A08-6DD5349EF50A}" type="presOf" srcId="{33F7AB20-8430-45FA-B978-AD47D406B2E0}" destId="{86E0BF6B-7E47-461D-BEAE-10BAC9EF8BE7}" srcOrd="0" destOrd="0" presId="urn:microsoft.com/office/officeart/2005/8/layout/vList2"/>
    <dgm:cxn modelId="{DB00E925-4BD9-4F60-B835-C16641E1ED33}" srcId="{9C99FE7C-453C-403A-9868-C5AFE503F2F7}" destId="{CD7B896E-CBD8-4904-958F-E5D9911B3B0B}" srcOrd="3" destOrd="0" parTransId="{4D6694A4-57F4-4825-9F66-5E43F92F33D3}" sibTransId="{B2A54AF0-5B41-43C5-AD5F-0451F3B03ABF}"/>
    <dgm:cxn modelId="{AE3F1BDF-5194-45BE-B34F-87EE23A21E8E}" type="presOf" srcId="{19D8BB44-C9F7-4614-978E-33CC91F4341D}" destId="{2F596476-6332-4A81-8C54-7662A807C78B}" srcOrd="0" destOrd="0" presId="urn:microsoft.com/office/officeart/2005/8/layout/vList2"/>
    <dgm:cxn modelId="{0A6EEAB7-266C-456C-8C53-D6149AD5FB87}" type="presOf" srcId="{E9D53B33-1F2A-410D-9FF1-7AEE8EABE496}" destId="{7BBC9C6C-E71E-4002-A140-F7B7ED612621}" srcOrd="0" destOrd="0" presId="urn:microsoft.com/office/officeart/2005/8/layout/vList2"/>
    <dgm:cxn modelId="{6B6CB00B-8D0F-480E-BBBD-2E19DC54B9DD}" srcId="{9C99FE7C-453C-403A-9868-C5AFE503F2F7}" destId="{8CD6A5E7-6EEB-4FC6-8067-3CA265C56827}" srcOrd="1" destOrd="0" parTransId="{0F885D6F-0BFB-4BA0-98AD-7147AC090209}" sibTransId="{A95B678B-3577-4774-B607-BC6527166083}"/>
    <dgm:cxn modelId="{4269F349-CD8B-4510-9545-05F47C0B132F}" type="presOf" srcId="{8CD6A5E7-6EEB-4FC6-8067-3CA265C56827}" destId="{E933B281-A699-41B5-9DFF-B029C7C37231}" srcOrd="0" destOrd="0" presId="urn:microsoft.com/office/officeart/2005/8/layout/vList2"/>
    <dgm:cxn modelId="{14B17B57-16EF-4F7E-85BD-72C03D049D4B}" srcId="{9C99FE7C-453C-403A-9868-C5AFE503F2F7}" destId="{BF8AE72D-EAA2-4BC8-88EE-05422E2F110C}" srcOrd="2" destOrd="0" parTransId="{C77FAA9C-66C1-48DA-9C5A-789E56B36EC7}" sibTransId="{AA7DFC92-9519-42DE-97DC-B022F370AB20}"/>
    <dgm:cxn modelId="{F1D3AB9F-082C-48E0-A3DF-08238C0318EA}" srcId="{9C99FE7C-453C-403A-9868-C5AFE503F2F7}" destId="{E9D53B33-1F2A-410D-9FF1-7AEE8EABE496}" srcOrd="4" destOrd="0" parTransId="{35851CE6-F4B7-41C2-8AAF-BB3982FC2A90}" sibTransId="{ED959435-BB18-4108-A0D3-31C12E400EDD}"/>
    <dgm:cxn modelId="{22CA46F6-97F5-47D5-B77E-44D479B8CB29}" type="presOf" srcId="{BF8AE72D-EAA2-4BC8-88EE-05422E2F110C}" destId="{E0FF0414-94D0-47C0-AA3F-A1990878F7A7}" srcOrd="0" destOrd="0" presId="urn:microsoft.com/office/officeart/2005/8/layout/vList2"/>
    <dgm:cxn modelId="{D76660E6-94D7-4771-86CE-201B6CCB099F}" srcId="{9C99FE7C-453C-403A-9868-C5AFE503F2F7}" destId="{33F7AB20-8430-45FA-B978-AD47D406B2E0}" srcOrd="5" destOrd="0" parTransId="{D050182A-7AB7-4B74-AD9F-2A06932709BD}" sibTransId="{C4541B18-53B5-4F64-802F-D24DEFE6A025}"/>
    <dgm:cxn modelId="{00A2DC84-B4E0-4045-93D8-B9E43E8C95C7}" type="presOf" srcId="{9C99FE7C-453C-403A-9868-C5AFE503F2F7}" destId="{C4414550-D3D7-45C2-A0A9-11BA393FA038}" srcOrd="0" destOrd="0" presId="urn:microsoft.com/office/officeart/2005/8/layout/vList2"/>
    <dgm:cxn modelId="{9FDEE0BC-ABB8-4F4E-BA8D-E0970E6D7719}" srcId="{9C99FE7C-453C-403A-9868-C5AFE503F2F7}" destId="{19D8BB44-C9F7-4614-978E-33CC91F4341D}" srcOrd="0" destOrd="0" parTransId="{35965E0A-FDA2-4394-9DD5-6C81AFFA5EE7}" sibTransId="{8D7A0BF1-B4FA-457A-94CC-9469B55C7018}"/>
    <dgm:cxn modelId="{94570C53-9048-4272-8729-3CC0328839A4}" type="presOf" srcId="{CD7B896E-CBD8-4904-958F-E5D9911B3B0B}" destId="{68C4F018-FC8E-4D4D-862D-0CC9F3357D22}" srcOrd="0" destOrd="0" presId="urn:microsoft.com/office/officeart/2005/8/layout/vList2"/>
    <dgm:cxn modelId="{DDE6753D-875C-4FE6-9F67-074B7B54EA9A}" type="presParOf" srcId="{C4414550-D3D7-45C2-A0A9-11BA393FA038}" destId="{2F596476-6332-4A81-8C54-7662A807C78B}" srcOrd="0" destOrd="0" presId="urn:microsoft.com/office/officeart/2005/8/layout/vList2"/>
    <dgm:cxn modelId="{3F6DFFDE-12BF-4825-9AAE-9D304D46814A}" type="presParOf" srcId="{C4414550-D3D7-45C2-A0A9-11BA393FA038}" destId="{D7BF51EF-C7CA-47AC-9B7A-414244853DBC}" srcOrd="1" destOrd="0" presId="urn:microsoft.com/office/officeart/2005/8/layout/vList2"/>
    <dgm:cxn modelId="{883A1990-DFFB-4972-8CCA-604DCF959963}" type="presParOf" srcId="{C4414550-D3D7-45C2-A0A9-11BA393FA038}" destId="{E933B281-A699-41B5-9DFF-B029C7C37231}" srcOrd="2" destOrd="0" presId="urn:microsoft.com/office/officeart/2005/8/layout/vList2"/>
    <dgm:cxn modelId="{3A69BC75-226A-4342-877F-BEAB728E687F}" type="presParOf" srcId="{C4414550-D3D7-45C2-A0A9-11BA393FA038}" destId="{217E7A40-47A4-4E60-8F5C-EC7EBF08E66A}" srcOrd="3" destOrd="0" presId="urn:microsoft.com/office/officeart/2005/8/layout/vList2"/>
    <dgm:cxn modelId="{5BD37D7A-4F1D-41C5-902A-623A7290585B}" type="presParOf" srcId="{C4414550-D3D7-45C2-A0A9-11BA393FA038}" destId="{E0FF0414-94D0-47C0-AA3F-A1990878F7A7}" srcOrd="4" destOrd="0" presId="urn:microsoft.com/office/officeart/2005/8/layout/vList2"/>
    <dgm:cxn modelId="{0FF25937-9973-427F-8CE7-70EFEE328828}" type="presParOf" srcId="{C4414550-D3D7-45C2-A0A9-11BA393FA038}" destId="{BC6DF6BF-C247-4578-A828-38931F2DD1D1}" srcOrd="5" destOrd="0" presId="urn:microsoft.com/office/officeart/2005/8/layout/vList2"/>
    <dgm:cxn modelId="{7967AA0C-87CC-4F52-93E5-E07C5647FC1C}" type="presParOf" srcId="{C4414550-D3D7-45C2-A0A9-11BA393FA038}" destId="{68C4F018-FC8E-4D4D-862D-0CC9F3357D22}" srcOrd="6" destOrd="0" presId="urn:microsoft.com/office/officeart/2005/8/layout/vList2"/>
    <dgm:cxn modelId="{9534A8F4-C55E-4C57-B795-F51CF37E0892}" type="presParOf" srcId="{C4414550-D3D7-45C2-A0A9-11BA393FA038}" destId="{A43F0800-91A5-41A2-8BC7-E5292DCA44B9}" srcOrd="7" destOrd="0" presId="urn:microsoft.com/office/officeart/2005/8/layout/vList2"/>
    <dgm:cxn modelId="{C57354FF-4569-4DA3-8ABD-1C612B9A3064}" type="presParOf" srcId="{C4414550-D3D7-45C2-A0A9-11BA393FA038}" destId="{7BBC9C6C-E71E-4002-A140-F7B7ED612621}" srcOrd="8" destOrd="0" presId="urn:microsoft.com/office/officeart/2005/8/layout/vList2"/>
    <dgm:cxn modelId="{055B36C6-5BD5-469D-AE73-400736BA8461}" type="presParOf" srcId="{C4414550-D3D7-45C2-A0A9-11BA393FA038}" destId="{3D500C59-1DA6-4150-87D7-9466E6FA8517}" srcOrd="9" destOrd="0" presId="urn:microsoft.com/office/officeart/2005/8/layout/vList2"/>
    <dgm:cxn modelId="{CCB46E44-2136-4AEB-8988-5BC5E8E7E713}" type="presParOf" srcId="{C4414550-D3D7-45C2-A0A9-11BA393FA038}" destId="{86E0BF6B-7E47-461D-BEAE-10BAC9EF8BE7}" srcOrd="10" destOrd="0" presId="urn:microsoft.com/office/officeart/2005/8/layout/vList2"/>
  </dgm:cxnLst>
  <dgm:bg>
    <a:solidFill>
      <a:srgbClr val="002060">
        <a:alpha val="12000"/>
      </a:srgb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AFC23-9731-403B-8492-BC0FAA0873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nnnn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AFC23-9731-403B-8492-BC0FAA0873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AFC23-9731-403B-8492-BC0FAA0873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AFC23-9731-403B-8492-BC0FAA0873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8D78A-298C-47A8-8DE8-3D8DD9D66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FFB5D-81C1-4E19-9904-900C3F417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2F8CD-F43B-45C8-985A-CE0C3D57F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77A7-B7CA-49A5-A08A-693998151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D1836-F89C-4D1A-924E-D6E10339E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9B6A4-48CB-45D8-ADDE-8538185DA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8E3E7-94A0-479F-95FD-4C2211B49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721CC-3B1E-413B-9491-F30FB20AF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564BE-C476-4C22-AF16-9F3F973C1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9ED2-72DA-4E1B-BFC7-CA6D0229C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58207-B3B4-4E29-B4F4-5864A91DF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E403DE-CFFE-4CC0-A8FC-13F23DB74E0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13" Type="http://schemas.openxmlformats.org/officeDocument/2006/relationships/diagramColors" Target="../diagrams/colors31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12" Type="http://schemas.openxmlformats.org/officeDocument/2006/relationships/diagramQuickStyle" Target="../diagrams/quickStyle31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0.xml"/><Relationship Id="rId11" Type="http://schemas.openxmlformats.org/officeDocument/2006/relationships/diagramLayout" Target="../diagrams/layout31.xml"/><Relationship Id="rId5" Type="http://schemas.openxmlformats.org/officeDocument/2006/relationships/diagramColors" Target="../diagrams/colors29.xml"/><Relationship Id="rId10" Type="http://schemas.openxmlformats.org/officeDocument/2006/relationships/diagramData" Target="../diagrams/data31.xml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13" Type="http://schemas.openxmlformats.org/officeDocument/2006/relationships/diagramColors" Target="../diagrams/colors34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12" Type="http://schemas.openxmlformats.org/officeDocument/2006/relationships/diagramQuickStyle" Target="../diagrams/quickStyle34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3.xml"/><Relationship Id="rId11" Type="http://schemas.openxmlformats.org/officeDocument/2006/relationships/diagramLayout" Target="../diagrams/layout34.xml"/><Relationship Id="rId5" Type="http://schemas.openxmlformats.org/officeDocument/2006/relationships/diagramColors" Target="../diagrams/colors32.xml"/><Relationship Id="rId10" Type="http://schemas.openxmlformats.org/officeDocument/2006/relationships/diagramData" Target="../diagrams/data34.xml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13" Type="http://schemas.openxmlformats.org/officeDocument/2006/relationships/diagramColors" Target="../diagrams/colors37.xml"/><Relationship Id="rId3" Type="http://schemas.openxmlformats.org/officeDocument/2006/relationships/diagramLayout" Target="../diagrams/layout35.xml"/><Relationship Id="rId7" Type="http://schemas.openxmlformats.org/officeDocument/2006/relationships/diagramLayout" Target="../diagrams/layout36.xml"/><Relationship Id="rId12" Type="http://schemas.openxmlformats.org/officeDocument/2006/relationships/diagramQuickStyle" Target="../diagrams/quickStyle37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6.xml"/><Relationship Id="rId11" Type="http://schemas.openxmlformats.org/officeDocument/2006/relationships/diagramLayout" Target="../diagrams/layout37.xml"/><Relationship Id="rId5" Type="http://schemas.openxmlformats.org/officeDocument/2006/relationships/diagramColors" Target="../diagrams/colors35.xml"/><Relationship Id="rId10" Type="http://schemas.openxmlformats.org/officeDocument/2006/relationships/diagramData" Target="../diagrams/data37.xml"/><Relationship Id="rId4" Type="http://schemas.openxmlformats.org/officeDocument/2006/relationships/diagramQuickStyle" Target="../diagrams/quickStyle35.xml"/><Relationship Id="rId9" Type="http://schemas.openxmlformats.org/officeDocument/2006/relationships/diagramColors" Target="../diagrams/colors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13" Type="http://schemas.openxmlformats.org/officeDocument/2006/relationships/diagramColors" Target="../diagrams/colors40.xml"/><Relationship Id="rId3" Type="http://schemas.openxmlformats.org/officeDocument/2006/relationships/diagramLayout" Target="../diagrams/layout38.xml"/><Relationship Id="rId7" Type="http://schemas.openxmlformats.org/officeDocument/2006/relationships/diagramLayout" Target="../diagrams/layout39.xml"/><Relationship Id="rId12" Type="http://schemas.openxmlformats.org/officeDocument/2006/relationships/diagramQuickStyle" Target="../diagrams/quickStyle40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9.xml"/><Relationship Id="rId11" Type="http://schemas.openxmlformats.org/officeDocument/2006/relationships/diagramLayout" Target="../diagrams/layout40.xml"/><Relationship Id="rId5" Type="http://schemas.openxmlformats.org/officeDocument/2006/relationships/diagramColors" Target="../diagrams/colors38.xml"/><Relationship Id="rId10" Type="http://schemas.openxmlformats.org/officeDocument/2006/relationships/diagramData" Target="../diagrams/data40.xml"/><Relationship Id="rId4" Type="http://schemas.openxmlformats.org/officeDocument/2006/relationships/diagramQuickStyle" Target="../diagrams/quickStyle38.xml"/><Relationship Id="rId9" Type="http://schemas.openxmlformats.org/officeDocument/2006/relationships/diagramColors" Target="../diagrams/colors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2.xml"/><Relationship Id="rId13" Type="http://schemas.openxmlformats.org/officeDocument/2006/relationships/diagramColors" Target="../diagrams/colors43.xml"/><Relationship Id="rId3" Type="http://schemas.openxmlformats.org/officeDocument/2006/relationships/diagramLayout" Target="../diagrams/layout41.xml"/><Relationship Id="rId7" Type="http://schemas.openxmlformats.org/officeDocument/2006/relationships/diagramLayout" Target="../diagrams/layout42.xml"/><Relationship Id="rId12" Type="http://schemas.openxmlformats.org/officeDocument/2006/relationships/diagramQuickStyle" Target="../diagrams/quickStyle43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2.xml"/><Relationship Id="rId11" Type="http://schemas.openxmlformats.org/officeDocument/2006/relationships/diagramLayout" Target="../diagrams/layout43.xml"/><Relationship Id="rId5" Type="http://schemas.openxmlformats.org/officeDocument/2006/relationships/diagramColors" Target="../diagrams/colors41.xml"/><Relationship Id="rId10" Type="http://schemas.openxmlformats.org/officeDocument/2006/relationships/diagramData" Target="../diagrams/data43.xml"/><Relationship Id="rId4" Type="http://schemas.openxmlformats.org/officeDocument/2006/relationships/diagramQuickStyle" Target="../diagrams/quickStyle41.xml"/><Relationship Id="rId9" Type="http://schemas.openxmlformats.org/officeDocument/2006/relationships/diagramColors" Target="../diagrams/colors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5.xml"/><Relationship Id="rId13" Type="http://schemas.openxmlformats.org/officeDocument/2006/relationships/diagramColors" Target="../diagrams/colors46.xml"/><Relationship Id="rId3" Type="http://schemas.openxmlformats.org/officeDocument/2006/relationships/diagramLayout" Target="../diagrams/layout44.xml"/><Relationship Id="rId7" Type="http://schemas.openxmlformats.org/officeDocument/2006/relationships/diagramLayout" Target="../diagrams/layout45.xml"/><Relationship Id="rId12" Type="http://schemas.openxmlformats.org/officeDocument/2006/relationships/diagramQuickStyle" Target="../diagrams/quickStyle46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5.xml"/><Relationship Id="rId11" Type="http://schemas.openxmlformats.org/officeDocument/2006/relationships/diagramLayout" Target="../diagrams/layout46.xml"/><Relationship Id="rId5" Type="http://schemas.openxmlformats.org/officeDocument/2006/relationships/diagramColors" Target="../diagrams/colors44.xml"/><Relationship Id="rId10" Type="http://schemas.openxmlformats.org/officeDocument/2006/relationships/diagramData" Target="../diagrams/data46.xml"/><Relationship Id="rId4" Type="http://schemas.openxmlformats.org/officeDocument/2006/relationships/diagramQuickStyle" Target="../diagrams/quickStyle44.xml"/><Relationship Id="rId9" Type="http://schemas.openxmlformats.org/officeDocument/2006/relationships/diagramColors" Target="../diagrams/colors4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8.xml"/><Relationship Id="rId13" Type="http://schemas.openxmlformats.org/officeDocument/2006/relationships/diagramColors" Target="../diagrams/colors49.xml"/><Relationship Id="rId3" Type="http://schemas.openxmlformats.org/officeDocument/2006/relationships/diagramLayout" Target="../diagrams/layout47.xml"/><Relationship Id="rId7" Type="http://schemas.openxmlformats.org/officeDocument/2006/relationships/diagramLayout" Target="../diagrams/layout48.xml"/><Relationship Id="rId12" Type="http://schemas.openxmlformats.org/officeDocument/2006/relationships/diagramQuickStyle" Target="../diagrams/quickStyle49.xml"/><Relationship Id="rId17" Type="http://schemas.openxmlformats.org/officeDocument/2006/relationships/diagramColors" Target="../diagrams/colors50.xml"/><Relationship Id="rId2" Type="http://schemas.openxmlformats.org/officeDocument/2006/relationships/diagramData" Target="../diagrams/data47.xml"/><Relationship Id="rId16" Type="http://schemas.openxmlformats.org/officeDocument/2006/relationships/diagramQuickStyle" Target="../diagrams/quickStyle5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8.xml"/><Relationship Id="rId11" Type="http://schemas.openxmlformats.org/officeDocument/2006/relationships/diagramLayout" Target="../diagrams/layout49.xml"/><Relationship Id="rId5" Type="http://schemas.openxmlformats.org/officeDocument/2006/relationships/diagramColors" Target="../diagrams/colors47.xml"/><Relationship Id="rId15" Type="http://schemas.openxmlformats.org/officeDocument/2006/relationships/diagramLayout" Target="../diagrams/layout50.xml"/><Relationship Id="rId10" Type="http://schemas.openxmlformats.org/officeDocument/2006/relationships/diagramData" Target="../diagrams/data49.xml"/><Relationship Id="rId4" Type="http://schemas.openxmlformats.org/officeDocument/2006/relationships/diagramQuickStyle" Target="../diagrams/quickStyle47.xml"/><Relationship Id="rId9" Type="http://schemas.openxmlformats.org/officeDocument/2006/relationships/diagramColors" Target="../diagrams/colors48.xml"/><Relationship Id="rId14" Type="http://schemas.openxmlformats.org/officeDocument/2006/relationships/diagramData" Target="../diagrams/data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2.xml"/><Relationship Id="rId13" Type="http://schemas.openxmlformats.org/officeDocument/2006/relationships/diagramColors" Target="../diagrams/colors53.xml"/><Relationship Id="rId3" Type="http://schemas.openxmlformats.org/officeDocument/2006/relationships/diagramLayout" Target="../diagrams/layout51.xml"/><Relationship Id="rId7" Type="http://schemas.openxmlformats.org/officeDocument/2006/relationships/diagramLayout" Target="../diagrams/layout52.xml"/><Relationship Id="rId12" Type="http://schemas.openxmlformats.org/officeDocument/2006/relationships/diagramQuickStyle" Target="../diagrams/quickStyle53.xml"/><Relationship Id="rId17" Type="http://schemas.openxmlformats.org/officeDocument/2006/relationships/diagramColors" Target="../diagrams/colors54.xml"/><Relationship Id="rId2" Type="http://schemas.openxmlformats.org/officeDocument/2006/relationships/diagramData" Target="../diagrams/data51.xml"/><Relationship Id="rId16" Type="http://schemas.openxmlformats.org/officeDocument/2006/relationships/diagramQuickStyle" Target="../diagrams/quickStyle5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2.xml"/><Relationship Id="rId11" Type="http://schemas.openxmlformats.org/officeDocument/2006/relationships/diagramLayout" Target="../diagrams/layout53.xml"/><Relationship Id="rId5" Type="http://schemas.openxmlformats.org/officeDocument/2006/relationships/diagramColors" Target="../diagrams/colors51.xml"/><Relationship Id="rId15" Type="http://schemas.openxmlformats.org/officeDocument/2006/relationships/diagramLayout" Target="../diagrams/layout54.xml"/><Relationship Id="rId10" Type="http://schemas.openxmlformats.org/officeDocument/2006/relationships/diagramData" Target="../diagrams/data53.xml"/><Relationship Id="rId4" Type="http://schemas.openxmlformats.org/officeDocument/2006/relationships/diagramQuickStyle" Target="../diagrams/quickStyle51.xml"/><Relationship Id="rId9" Type="http://schemas.openxmlformats.org/officeDocument/2006/relationships/diagramColors" Target="../diagrams/colors52.xml"/><Relationship Id="rId14" Type="http://schemas.openxmlformats.org/officeDocument/2006/relationships/diagramData" Target="../diagrams/data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6.xml"/><Relationship Id="rId13" Type="http://schemas.openxmlformats.org/officeDocument/2006/relationships/diagramColors" Target="../diagrams/colors57.xml"/><Relationship Id="rId3" Type="http://schemas.openxmlformats.org/officeDocument/2006/relationships/diagramLayout" Target="../diagrams/layout55.xml"/><Relationship Id="rId7" Type="http://schemas.openxmlformats.org/officeDocument/2006/relationships/diagramLayout" Target="../diagrams/layout56.xml"/><Relationship Id="rId12" Type="http://schemas.openxmlformats.org/officeDocument/2006/relationships/diagramQuickStyle" Target="../diagrams/quickStyle57.xml"/><Relationship Id="rId17" Type="http://schemas.openxmlformats.org/officeDocument/2006/relationships/diagramColors" Target="../diagrams/colors58.xml"/><Relationship Id="rId2" Type="http://schemas.openxmlformats.org/officeDocument/2006/relationships/diagramData" Target="../diagrams/data55.xml"/><Relationship Id="rId16" Type="http://schemas.openxmlformats.org/officeDocument/2006/relationships/diagramQuickStyle" Target="../diagrams/quickStyle5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6.xml"/><Relationship Id="rId11" Type="http://schemas.openxmlformats.org/officeDocument/2006/relationships/diagramLayout" Target="../diagrams/layout57.xml"/><Relationship Id="rId5" Type="http://schemas.openxmlformats.org/officeDocument/2006/relationships/diagramColors" Target="../diagrams/colors55.xml"/><Relationship Id="rId15" Type="http://schemas.openxmlformats.org/officeDocument/2006/relationships/diagramLayout" Target="../diagrams/layout58.xml"/><Relationship Id="rId10" Type="http://schemas.openxmlformats.org/officeDocument/2006/relationships/diagramData" Target="../diagrams/data57.xml"/><Relationship Id="rId4" Type="http://schemas.openxmlformats.org/officeDocument/2006/relationships/diagramQuickStyle" Target="../diagrams/quickStyle55.xml"/><Relationship Id="rId9" Type="http://schemas.openxmlformats.org/officeDocument/2006/relationships/diagramColors" Target="../diagrams/colors56.xml"/><Relationship Id="rId14" Type="http://schemas.openxmlformats.org/officeDocument/2006/relationships/diagramData" Target="../diagrams/data5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0.xml"/><Relationship Id="rId13" Type="http://schemas.openxmlformats.org/officeDocument/2006/relationships/diagramColors" Target="../diagrams/colors61.xml"/><Relationship Id="rId3" Type="http://schemas.openxmlformats.org/officeDocument/2006/relationships/diagramLayout" Target="../diagrams/layout59.xml"/><Relationship Id="rId7" Type="http://schemas.openxmlformats.org/officeDocument/2006/relationships/diagramLayout" Target="../diagrams/layout60.xml"/><Relationship Id="rId12" Type="http://schemas.openxmlformats.org/officeDocument/2006/relationships/diagramQuickStyle" Target="../diagrams/quickStyle61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0.xml"/><Relationship Id="rId11" Type="http://schemas.openxmlformats.org/officeDocument/2006/relationships/diagramLayout" Target="../diagrams/layout61.xml"/><Relationship Id="rId5" Type="http://schemas.openxmlformats.org/officeDocument/2006/relationships/diagramColors" Target="../diagrams/colors59.xml"/><Relationship Id="rId10" Type="http://schemas.openxmlformats.org/officeDocument/2006/relationships/diagramData" Target="../diagrams/data61.xml"/><Relationship Id="rId4" Type="http://schemas.openxmlformats.org/officeDocument/2006/relationships/diagramQuickStyle" Target="../diagrams/quickStyle59.xml"/><Relationship Id="rId9" Type="http://schemas.openxmlformats.org/officeDocument/2006/relationships/diagramColors" Target="../diagrams/colors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3.xml"/><Relationship Id="rId13" Type="http://schemas.openxmlformats.org/officeDocument/2006/relationships/diagramColors" Target="../diagrams/colors64.xml"/><Relationship Id="rId18" Type="http://schemas.openxmlformats.org/officeDocument/2006/relationships/image" Target="../media/image12.png"/><Relationship Id="rId3" Type="http://schemas.openxmlformats.org/officeDocument/2006/relationships/diagramLayout" Target="../diagrams/layout62.xml"/><Relationship Id="rId7" Type="http://schemas.openxmlformats.org/officeDocument/2006/relationships/diagramLayout" Target="../diagrams/layout63.xml"/><Relationship Id="rId12" Type="http://schemas.openxmlformats.org/officeDocument/2006/relationships/diagramQuickStyle" Target="../diagrams/quickStyle64.xml"/><Relationship Id="rId17" Type="http://schemas.openxmlformats.org/officeDocument/2006/relationships/diagramColors" Target="../diagrams/colors65.xml"/><Relationship Id="rId2" Type="http://schemas.openxmlformats.org/officeDocument/2006/relationships/diagramData" Target="../diagrams/data62.xml"/><Relationship Id="rId16" Type="http://schemas.openxmlformats.org/officeDocument/2006/relationships/diagramQuickStyle" Target="../diagrams/quickStyle6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3.xml"/><Relationship Id="rId11" Type="http://schemas.openxmlformats.org/officeDocument/2006/relationships/diagramLayout" Target="../diagrams/layout64.xml"/><Relationship Id="rId5" Type="http://schemas.openxmlformats.org/officeDocument/2006/relationships/diagramColors" Target="../diagrams/colors62.xml"/><Relationship Id="rId15" Type="http://schemas.openxmlformats.org/officeDocument/2006/relationships/diagramLayout" Target="../diagrams/layout65.xml"/><Relationship Id="rId10" Type="http://schemas.openxmlformats.org/officeDocument/2006/relationships/diagramData" Target="../diagrams/data64.xml"/><Relationship Id="rId19" Type="http://schemas.openxmlformats.org/officeDocument/2006/relationships/image" Target="../media/image13.png"/><Relationship Id="rId4" Type="http://schemas.openxmlformats.org/officeDocument/2006/relationships/diagramQuickStyle" Target="../diagrams/quickStyle62.xml"/><Relationship Id="rId9" Type="http://schemas.openxmlformats.org/officeDocument/2006/relationships/diagramColors" Target="../diagrams/colors63.xml"/><Relationship Id="rId14" Type="http://schemas.openxmlformats.org/officeDocument/2006/relationships/diagramData" Target="../diagrams/data6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7.xml"/><Relationship Id="rId13" Type="http://schemas.openxmlformats.org/officeDocument/2006/relationships/diagramColors" Target="../diagrams/colors68.xml"/><Relationship Id="rId3" Type="http://schemas.openxmlformats.org/officeDocument/2006/relationships/diagramLayout" Target="../diagrams/layout66.xml"/><Relationship Id="rId7" Type="http://schemas.openxmlformats.org/officeDocument/2006/relationships/diagramLayout" Target="../diagrams/layout67.xml"/><Relationship Id="rId12" Type="http://schemas.openxmlformats.org/officeDocument/2006/relationships/diagramQuickStyle" Target="../diagrams/quickStyle68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7.xml"/><Relationship Id="rId11" Type="http://schemas.openxmlformats.org/officeDocument/2006/relationships/diagramLayout" Target="../diagrams/layout68.xml"/><Relationship Id="rId5" Type="http://schemas.openxmlformats.org/officeDocument/2006/relationships/diagramColors" Target="../diagrams/colors66.xml"/><Relationship Id="rId10" Type="http://schemas.openxmlformats.org/officeDocument/2006/relationships/diagramData" Target="../diagrams/data68.xml"/><Relationship Id="rId4" Type="http://schemas.openxmlformats.org/officeDocument/2006/relationships/diagramQuickStyle" Target="../diagrams/quickStyle66.xml"/><Relationship Id="rId9" Type="http://schemas.openxmlformats.org/officeDocument/2006/relationships/diagramColors" Target="../diagrams/colors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0.xml"/><Relationship Id="rId13" Type="http://schemas.openxmlformats.org/officeDocument/2006/relationships/diagramColors" Target="../diagrams/colors71.xml"/><Relationship Id="rId3" Type="http://schemas.openxmlformats.org/officeDocument/2006/relationships/diagramLayout" Target="../diagrams/layout69.xml"/><Relationship Id="rId7" Type="http://schemas.openxmlformats.org/officeDocument/2006/relationships/diagramLayout" Target="../diagrams/layout70.xml"/><Relationship Id="rId12" Type="http://schemas.openxmlformats.org/officeDocument/2006/relationships/diagramQuickStyle" Target="../diagrams/quickStyle71.xml"/><Relationship Id="rId17" Type="http://schemas.openxmlformats.org/officeDocument/2006/relationships/diagramColors" Target="../diagrams/colors72.xml"/><Relationship Id="rId2" Type="http://schemas.openxmlformats.org/officeDocument/2006/relationships/diagramData" Target="../diagrams/data69.xml"/><Relationship Id="rId16" Type="http://schemas.openxmlformats.org/officeDocument/2006/relationships/diagramQuickStyle" Target="../diagrams/quickStyle7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0.xml"/><Relationship Id="rId11" Type="http://schemas.openxmlformats.org/officeDocument/2006/relationships/diagramLayout" Target="../diagrams/layout71.xml"/><Relationship Id="rId5" Type="http://schemas.openxmlformats.org/officeDocument/2006/relationships/diagramColors" Target="../diagrams/colors69.xml"/><Relationship Id="rId15" Type="http://schemas.openxmlformats.org/officeDocument/2006/relationships/diagramLayout" Target="../diagrams/layout72.xml"/><Relationship Id="rId10" Type="http://schemas.openxmlformats.org/officeDocument/2006/relationships/diagramData" Target="../diagrams/data71.xml"/><Relationship Id="rId4" Type="http://schemas.openxmlformats.org/officeDocument/2006/relationships/diagramQuickStyle" Target="../diagrams/quickStyle69.xml"/><Relationship Id="rId9" Type="http://schemas.openxmlformats.org/officeDocument/2006/relationships/diagramColors" Target="../diagrams/colors70.xml"/><Relationship Id="rId14" Type="http://schemas.openxmlformats.org/officeDocument/2006/relationships/diagramData" Target="../diagrams/data7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4.xml"/><Relationship Id="rId13" Type="http://schemas.openxmlformats.org/officeDocument/2006/relationships/diagramColors" Target="../diagrams/colors75.xml"/><Relationship Id="rId3" Type="http://schemas.openxmlformats.org/officeDocument/2006/relationships/diagramLayout" Target="../diagrams/layout73.xml"/><Relationship Id="rId7" Type="http://schemas.openxmlformats.org/officeDocument/2006/relationships/diagramLayout" Target="../diagrams/layout74.xml"/><Relationship Id="rId12" Type="http://schemas.openxmlformats.org/officeDocument/2006/relationships/diagramQuickStyle" Target="../diagrams/quickStyle75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4.xml"/><Relationship Id="rId11" Type="http://schemas.openxmlformats.org/officeDocument/2006/relationships/diagramLayout" Target="../diagrams/layout75.xml"/><Relationship Id="rId5" Type="http://schemas.openxmlformats.org/officeDocument/2006/relationships/diagramColors" Target="../diagrams/colors73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75.xml"/><Relationship Id="rId4" Type="http://schemas.openxmlformats.org/officeDocument/2006/relationships/diagramQuickStyle" Target="../diagrams/quickStyle73.xml"/><Relationship Id="rId9" Type="http://schemas.openxmlformats.org/officeDocument/2006/relationships/diagramColors" Target="../diagrams/colors74.xml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7.xml"/><Relationship Id="rId13" Type="http://schemas.openxmlformats.org/officeDocument/2006/relationships/diagramColors" Target="../diagrams/colors78.xml"/><Relationship Id="rId3" Type="http://schemas.openxmlformats.org/officeDocument/2006/relationships/diagramLayout" Target="../diagrams/layout76.xml"/><Relationship Id="rId7" Type="http://schemas.openxmlformats.org/officeDocument/2006/relationships/diagramLayout" Target="../diagrams/layout77.xml"/><Relationship Id="rId12" Type="http://schemas.openxmlformats.org/officeDocument/2006/relationships/diagramQuickStyle" Target="../diagrams/quickStyle78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7.xml"/><Relationship Id="rId11" Type="http://schemas.openxmlformats.org/officeDocument/2006/relationships/diagramLayout" Target="../diagrams/layout78.xml"/><Relationship Id="rId5" Type="http://schemas.openxmlformats.org/officeDocument/2006/relationships/diagramColors" Target="../diagrams/colors76.xml"/><Relationship Id="rId15" Type="http://schemas.openxmlformats.org/officeDocument/2006/relationships/image" Target="../media/image17.png"/><Relationship Id="rId10" Type="http://schemas.openxmlformats.org/officeDocument/2006/relationships/diagramData" Target="../diagrams/data78.xml"/><Relationship Id="rId4" Type="http://schemas.openxmlformats.org/officeDocument/2006/relationships/diagramQuickStyle" Target="../diagrams/quickStyle76.xml"/><Relationship Id="rId9" Type="http://schemas.openxmlformats.org/officeDocument/2006/relationships/diagramColors" Target="../diagrams/colors77.xml"/><Relationship Id="rId1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0.xml"/><Relationship Id="rId13" Type="http://schemas.openxmlformats.org/officeDocument/2006/relationships/diagramColors" Target="../diagrams/colors81.xml"/><Relationship Id="rId3" Type="http://schemas.openxmlformats.org/officeDocument/2006/relationships/diagramLayout" Target="../diagrams/layout79.xml"/><Relationship Id="rId7" Type="http://schemas.openxmlformats.org/officeDocument/2006/relationships/diagramLayout" Target="../diagrams/layout80.xml"/><Relationship Id="rId12" Type="http://schemas.openxmlformats.org/officeDocument/2006/relationships/diagramQuickStyle" Target="../diagrams/quickStyle81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0.xml"/><Relationship Id="rId11" Type="http://schemas.openxmlformats.org/officeDocument/2006/relationships/diagramLayout" Target="../diagrams/layout81.xml"/><Relationship Id="rId5" Type="http://schemas.openxmlformats.org/officeDocument/2006/relationships/diagramColors" Target="../diagrams/colors79.xml"/><Relationship Id="rId10" Type="http://schemas.openxmlformats.org/officeDocument/2006/relationships/diagramData" Target="../diagrams/data81.xml"/><Relationship Id="rId4" Type="http://schemas.openxmlformats.org/officeDocument/2006/relationships/diagramQuickStyle" Target="../diagrams/quickStyle79.xml"/><Relationship Id="rId9" Type="http://schemas.openxmlformats.org/officeDocument/2006/relationships/diagramColors" Target="../diagrams/colors8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3.xml"/><Relationship Id="rId13" Type="http://schemas.openxmlformats.org/officeDocument/2006/relationships/diagramColors" Target="../diagrams/colors84.xml"/><Relationship Id="rId3" Type="http://schemas.openxmlformats.org/officeDocument/2006/relationships/diagramLayout" Target="../diagrams/layout82.xml"/><Relationship Id="rId7" Type="http://schemas.openxmlformats.org/officeDocument/2006/relationships/diagramLayout" Target="../diagrams/layout83.xml"/><Relationship Id="rId12" Type="http://schemas.openxmlformats.org/officeDocument/2006/relationships/diagramQuickStyle" Target="../diagrams/quickStyle84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3.xml"/><Relationship Id="rId11" Type="http://schemas.openxmlformats.org/officeDocument/2006/relationships/diagramLayout" Target="../diagrams/layout84.xml"/><Relationship Id="rId5" Type="http://schemas.openxmlformats.org/officeDocument/2006/relationships/diagramColors" Target="../diagrams/colors82.xml"/><Relationship Id="rId10" Type="http://schemas.openxmlformats.org/officeDocument/2006/relationships/diagramData" Target="../diagrams/data84.xml"/><Relationship Id="rId4" Type="http://schemas.openxmlformats.org/officeDocument/2006/relationships/diagramQuickStyle" Target="../diagrams/quickStyle82.xml"/><Relationship Id="rId9" Type="http://schemas.openxmlformats.org/officeDocument/2006/relationships/diagramColors" Target="../diagrams/colors8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6.xml"/><Relationship Id="rId13" Type="http://schemas.openxmlformats.org/officeDocument/2006/relationships/diagramColors" Target="../diagrams/colors87.xml"/><Relationship Id="rId3" Type="http://schemas.openxmlformats.org/officeDocument/2006/relationships/diagramLayout" Target="../diagrams/layout85.xml"/><Relationship Id="rId7" Type="http://schemas.openxmlformats.org/officeDocument/2006/relationships/diagramLayout" Target="../diagrams/layout86.xml"/><Relationship Id="rId12" Type="http://schemas.openxmlformats.org/officeDocument/2006/relationships/diagramQuickStyle" Target="../diagrams/quickStyle87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6.xml"/><Relationship Id="rId11" Type="http://schemas.openxmlformats.org/officeDocument/2006/relationships/diagramLayout" Target="../diagrams/layout87.xml"/><Relationship Id="rId5" Type="http://schemas.openxmlformats.org/officeDocument/2006/relationships/diagramColors" Target="../diagrams/colors85.xml"/><Relationship Id="rId15" Type="http://schemas.openxmlformats.org/officeDocument/2006/relationships/image" Target="../media/image6.png"/><Relationship Id="rId10" Type="http://schemas.openxmlformats.org/officeDocument/2006/relationships/diagramData" Target="../diagrams/data87.xml"/><Relationship Id="rId4" Type="http://schemas.openxmlformats.org/officeDocument/2006/relationships/diagramQuickStyle" Target="../diagrams/quickStyle85.xml"/><Relationship Id="rId9" Type="http://schemas.openxmlformats.org/officeDocument/2006/relationships/diagramColors" Target="../diagrams/colors86.xml"/><Relationship Id="rId1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9.xml"/><Relationship Id="rId13" Type="http://schemas.openxmlformats.org/officeDocument/2006/relationships/diagramColors" Target="../diagrams/colors90.xml"/><Relationship Id="rId3" Type="http://schemas.openxmlformats.org/officeDocument/2006/relationships/diagramLayout" Target="../diagrams/layout88.xml"/><Relationship Id="rId7" Type="http://schemas.openxmlformats.org/officeDocument/2006/relationships/diagramLayout" Target="../diagrams/layout89.xml"/><Relationship Id="rId12" Type="http://schemas.openxmlformats.org/officeDocument/2006/relationships/diagramQuickStyle" Target="../diagrams/quickStyle90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9.xml"/><Relationship Id="rId11" Type="http://schemas.openxmlformats.org/officeDocument/2006/relationships/diagramLayout" Target="../diagrams/layout90.xml"/><Relationship Id="rId5" Type="http://schemas.openxmlformats.org/officeDocument/2006/relationships/diagramColors" Target="../diagrams/colors88.xml"/><Relationship Id="rId10" Type="http://schemas.openxmlformats.org/officeDocument/2006/relationships/diagramData" Target="../diagrams/data90.xml"/><Relationship Id="rId4" Type="http://schemas.openxmlformats.org/officeDocument/2006/relationships/diagramQuickStyle" Target="../diagrams/quickStyle88.xml"/><Relationship Id="rId9" Type="http://schemas.openxmlformats.org/officeDocument/2006/relationships/diagramColors" Target="../diagrams/colors8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2.xml"/><Relationship Id="rId3" Type="http://schemas.openxmlformats.org/officeDocument/2006/relationships/diagramLayout" Target="../diagrams/layout91.xml"/><Relationship Id="rId7" Type="http://schemas.openxmlformats.org/officeDocument/2006/relationships/diagramLayout" Target="../diagrams/layout92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2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Relationship Id="rId9" Type="http://schemas.openxmlformats.org/officeDocument/2006/relationships/diagramColors" Target="../diagrams/colors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4.xml"/><Relationship Id="rId13" Type="http://schemas.openxmlformats.org/officeDocument/2006/relationships/diagramColors" Target="../diagrams/colors95.xml"/><Relationship Id="rId3" Type="http://schemas.openxmlformats.org/officeDocument/2006/relationships/diagramLayout" Target="../diagrams/layout93.xml"/><Relationship Id="rId7" Type="http://schemas.openxmlformats.org/officeDocument/2006/relationships/diagramLayout" Target="../diagrams/layout94.xml"/><Relationship Id="rId12" Type="http://schemas.openxmlformats.org/officeDocument/2006/relationships/diagramQuickStyle" Target="../diagrams/quickStyle95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4.xml"/><Relationship Id="rId11" Type="http://schemas.openxmlformats.org/officeDocument/2006/relationships/diagramLayout" Target="../diagrams/layout95.xml"/><Relationship Id="rId5" Type="http://schemas.openxmlformats.org/officeDocument/2006/relationships/diagramColors" Target="../diagrams/colors93.xml"/><Relationship Id="rId10" Type="http://schemas.openxmlformats.org/officeDocument/2006/relationships/diagramData" Target="../diagrams/data95.xml"/><Relationship Id="rId4" Type="http://schemas.openxmlformats.org/officeDocument/2006/relationships/diagramQuickStyle" Target="../diagrams/quickStyle93.xml"/><Relationship Id="rId9" Type="http://schemas.openxmlformats.org/officeDocument/2006/relationships/diagramColors" Target="../diagrams/colors9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7.xml"/><Relationship Id="rId3" Type="http://schemas.openxmlformats.org/officeDocument/2006/relationships/diagramLayout" Target="../diagrams/layout96.xml"/><Relationship Id="rId7" Type="http://schemas.openxmlformats.org/officeDocument/2006/relationships/diagramLayout" Target="../diagrams/layout97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7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Relationship Id="rId9" Type="http://schemas.openxmlformats.org/officeDocument/2006/relationships/diagramColors" Target="../diagrams/colors9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9.xml"/><Relationship Id="rId13" Type="http://schemas.openxmlformats.org/officeDocument/2006/relationships/diagramColors" Target="../diagrams/colors100.xml"/><Relationship Id="rId3" Type="http://schemas.openxmlformats.org/officeDocument/2006/relationships/diagramLayout" Target="../diagrams/layout98.xml"/><Relationship Id="rId7" Type="http://schemas.openxmlformats.org/officeDocument/2006/relationships/diagramLayout" Target="../diagrams/layout99.xml"/><Relationship Id="rId12" Type="http://schemas.openxmlformats.org/officeDocument/2006/relationships/diagramQuickStyle" Target="../diagrams/quickStyle100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9.xml"/><Relationship Id="rId11" Type="http://schemas.openxmlformats.org/officeDocument/2006/relationships/diagramLayout" Target="../diagrams/layout100.xml"/><Relationship Id="rId5" Type="http://schemas.openxmlformats.org/officeDocument/2006/relationships/diagramColors" Target="../diagrams/colors98.xml"/><Relationship Id="rId10" Type="http://schemas.openxmlformats.org/officeDocument/2006/relationships/diagramData" Target="../diagrams/data100.xml"/><Relationship Id="rId4" Type="http://schemas.openxmlformats.org/officeDocument/2006/relationships/diagramQuickStyle" Target="../diagrams/quickStyle98.xml"/><Relationship Id="rId9" Type="http://schemas.openxmlformats.org/officeDocument/2006/relationships/diagramColors" Target="../diagrams/colors9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2.xml"/><Relationship Id="rId3" Type="http://schemas.openxmlformats.org/officeDocument/2006/relationships/diagramLayout" Target="../diagrams/layout101.xml"/><Relationship Id="rId7" Type="http://schemas.openxmlformats.org/officeDocument/2006/relationships/diagramLayout" Target="../diagrams/layout102.xml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2.xml"/><Relationship Id="rId5" Type="http://schemas.openxmlformats.org/officeDocument/2006/relationships/diagramColors" Target="../diagrams/colors101.xml"/><Relationship Id="rId4" Type="http://schemas.openxmlformats.org/officeDocument/2006/relationships/diagramQuickStyle" Target="../diagrams/quickStyle101.xml"/><Relationship Id="rId9" Type="http://schemas.openxmlformats.org/officeDocument/2006/relationships/diagramColors" Target="../diagrams/colors10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4.xml"/><Relationship Id="rId3" Type="http://schemas.openxmlformats.org/officeDocument/2006/relationships/diagramLayout" Target="../diagrams/layout103.xml"/><Relationship Id="rId7" Type="http://schemas.openxmlformats.org/officeDocument/2006/relationships/diagramLayout" Target="../diagrams/layout104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4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Relationship Id="rId9" Type="http://schemas.openxmlformats.org/officeDocument/2006/relationships/diagramColors" Target="../diagrams/colors10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6.xml"/><Relationship Id="rId13" Type="http://schemas.openxmlformats.org/officeDocument/2006/relationships/diagramColors" Target="../diagrams/colors107.xml"/><Relationship Id="rId18" Type="http://schemas.openxmlformats.org/officeDocument/2006/relationships/diagramData" Target="../diagrams/data109.xml"/><Relationship Id="rId3" Type="http://schemas.openxmlformats.org/officeDocument/2006/relationships/diagramLayout" Target="../diagrams/layout105.xml"/><Relationship Id="rId21" Type="http://schemas.openxmlformats.org/officeDocument/2006/relationships/diagramColors" Target="../diagrams/colors109.xml"/><Relationship Id="rId7" Type="http://schemas.openxmlformats.org/officeDocument/2006/relationships/diagramLayout" Target="../diagrams/layout106.xml"/><Relationship Id="rId12" Type="http://schemas.openxmlformats.org/officeDocument/2006/relationships/diagramQuickStyle" Target="../diagrams/quickStyle107.xml"/><Relationship Id="rId17" Type="http://schemas.openxmlformats.org/officeDocument/2006/relationships/diagramColors" Target="../diagrams/colors108.xml"/><Relationship Id="rId2" Type="http://schemas.openxmlformats.org/officeDocument/2006/relationships/diagramData" Target="../diagrams/data105.xml"/><Relationship Id="rId16" Type="http://schemas.openxmlformats.org/officeDocument/2006/relationships/diagramQuickStyle" Target="../diagrams/quickStyle108.xml"/><Relationship Id="rId20" Type="http://schemas.openxmlformats.org/officeDocument/2006/relationships/diagramQuickStyle" Target="../diagrams/quickStyle10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6.xml"/><Relationship Id="rId11" Type="http://schemas.openxmlformats.org/officeDocument/2006/relationships/diagramLayout" Target="../diagrams/layout107.xml"/><Relationship Id="rId5" Type="http://schemas.openxmlformats.org/officeDocument/2006/relationships/diagramColors" Target="../diagrams/colors105.xml"/><Relationship Id="rId15" Type="http://schemas.openxmlformats.org/officeDocument/2006/relationships/diagramLayout" Target="../diagrams/layout108.xml"/><Relationship Id="rId10" Type="http://schemas.openxmlformats.org/officeDocument/2006/relationships/diagramData" Target="../diagrams/data107.xml"/><Relationship Id="rId19" Type="http://schemas.openxmlformats.org/officeDocument/2006/relationships/diagramLayout" Target="../diagrams/layout109.xml"/><Relationship Id="rId4" Type="http://schemas.openxmlformats.org/officeDocument/2006/relationships/diagramQuickStyle" Target="../diagrams/quickStyle105.xml"/><Relationship Id="rId9" Type="http://schemas.openxmlformats.org/officeDocument/2006/relationships/diagramColors" Target="../diagrams/colors106.xml"/><Relationship Id="rId14" Type="http://schemas.openxmlformats.org/officeDocument/2006/relationships/diagramData" Target="../diagrams/data10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1.xml"/><Relationship Id="rId3" Type="http://schemas.openxmlformats.org/officeDocument/2006/relationships/diagramLayout" Target="../diagrams/layout110.xml"/><Relationship Id="rId7" Type="http://schemas.openxmlformats.org/officeDocument/2006/relationships/diagramLayout" Target="../diagrams/layout111.xml"/><Relationship Id="rId2" Type="http://schemas.openxmlformats.org/officeDocument/2006/relationships/diagramData" Target="../diagrams/data1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1.xml"/><Relationship Id="rId5" Type="http://schemas.openxmlformats.org/officeDocument/2006/relationships/diagramColors" Target="../diagrams/colors110.xml"/><Relationship Id="rId4" Type="http://schemas.openxmlformats.org/officeDocument/2006/relationships/diagramQuickStyle" Target="../diagrams/quickStyle110.xml"/><Relationship Id="rId9" Type="http://schemas.openxmlformats.org/officeDocument/2006/relationships/diagramColors" Target="../diagrams/colors1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3.xml"/><Relationship Id="rId13" Type="http://schemas.openxmlformats.org/officeDocument/2006/relationships/diagramColors" Target="../diagrams/colors114.xml"/><Relationship Id="rId3" Type="http://schemas.openxmlformats.org/officeDocument/2006/relationships/diagramLayout" Target="../diagrams/layout112.xml"/><Relationship Id="rId7" Type="http://schemas.openxmlformats.org/officeDocument/2006/relationships/diagramLayout" Target="../diagrams/layout113.xml"/><Relationship Id="rId12" Type="http://schemas.openxmlformats.org/officeDocument/2006/relationships/diagramQuickStyle" Target="../diagrams/quickStyle114.xml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3.xml"/><Relationship Id="rId11" Type="http://schemas.openxmlformats.org/officeDocument/2006/relationships/diagramLayout" Target="../diagrams/layout114.xml"/><Relationship Id="rId5" Type="http://schemas.openxmlformats.org/officeDocument/2006/relationships/diagramColors" Target="../diagrams/colors112.xml"/><Relationship Id="rId10" Type="http://schemas.openxmlformats.org/officeDocument/2006/relationships/diagramData" Target="../diagrams/data114.xml"/><Relationship Id="rId4" Type="http://schemas.openxmlformats.org/officeDocument/2006/relationships/diagramQuickStyle" Target="../diagrams/quickStyle112.xml"/><Relationship Id="rId9" Type="http://schemas.openxmlformats.org/officeDocument/2006/relationships/diagramColors" Target="../diagrams/colors1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5.xml"/><Relationship Id="rId5" Type="http://schemas.openxmlformats.org/officeDocument/2006/relationships/diagramQuickStyle" Target="../diagrams/quickStyle115.xml"/><Relationship Id="rId4" Type="http://schemas.openxmlformats.org/officeDocument/2006/relationships/diagramLayout" Target="../diagrams/layout1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18" Type="http://schemas.openxmlformats.org/officeDocument/2006/relationships/diagramColors" Target="../diagrams/colors8.xml"/><Relationship Id="rId3" Type="http://schemas.openxmlformats.org/officeDocument/2006/relationships/diagramData" Target="../diagrams/data5.xml"/><Relationship Id="rId21" Type="http://schemas.openxmlformats.org/officeDocument/2006/relationships/diagramQuickStyle" Target="../diagrams/quickStyle9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8.xml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5" Type="http://schemas.openxmlformats.org/officeDocument/2006/relationships/diagramData" Target="../diagrams/data8.xml"/><Relationship Id="rId10" Type="http://schemas.openxmlformats.org/officeDocument/2006/relationships/diagramColors" Target="../diagrams/colors6.xml"/><Relationship Id="rId19" Type="http://schemas.openxmlformats.org/officeDocument/2006/relationships/diagramData" Target="../diagrams/data9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Relationship Id="rId22" Type="http://schemas.openxmlformats.org/officeDocument/2006/relationships/diagramColors" Target="../diagrams/colors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18" Type="http://schemas.openxmlformats.org/officeDocument/2006/relationships/diagramData" Target="../diagrams/data14.xml"/><Relationship Id="rId3" Type="http://schemas.openxmlformats.org/officeDocument/2006/relationships/diagramLayout" Target="../diagrams/layout10.xml"/><Relationship Id="rId21" Type="http://schemas.openxmlformats.org/officeDocument/2006/relationships/diagramColors" Target="../diagrams/colors14.xml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17" Type="http://schemas.openxmlformats.org/officeDocument/2006/relationships/diagramColors" Target="../diagrams/colors13.xml"/><Relationship Id="rId2" Type="http://schemas.openxmlformats.org/officeDocument/2006/relationships/diagramData" Target="../diagrams/data10.xml"/><Relationship Id="rId16" Type="http://schemas.openxmlformats.org/officeDocument/2006/relationships/diagramQuickStyle" Target="../diagrams/quickStyle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24" Type="http://schemas.openxmlformats.org/officeDocument/2006/relationships/image" Target="../media/image5.png"/><Relationship Id="rId5" Type="http://schemas.openxmlformats.org/officeDocument/2006/relationships/diagramColors" Target="../diagrams/colors10.xml"/><Relationship Id="rId15" Type="http://schemas.openxmlformats.org/officeDocument/2006/relationships/diagramLayout" Target="../diagrams/layout13.xml"/><Relationship Id="rId23" Type="http://schemas.openxmlformats.org/officeDocument/2006/relationships/image" Target="../media/image4.png"/><Relationship Id="rId10" Type="http://schemas.openxmlformats.org/officeDocument/2006/relationships/diagramData" Target="../diagrams/data12.xml"/><Relationship Id="rId19" Type="http://schemas.openxmlformats.org/officeDocument/2006/relationships/diagramLayout" Target="../diagrams/layout14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Relationship Id="rId14" Type="http://schemas.openxmlformats.org/officeDocument/2006/relationships/diagramData" Target="../diagrams/data13.xml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Colors" Target="../diagrams/colors17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12" Type="http://schemas.openxmlformats.org/officeDocument/2006/relationships/diagramQuickStyle" Target="../diagrams/quickStyle17.xml"/><Relationship Id="rId17" Type="http://schemas.openxmlformats.org/officeDocument/2006/relationships/diagramColors" Target="../diagrams/colors18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6.xml"/><Relationship Id="rId11" Type="http://schemas.openxmlformats.org/officeDocument/2006/relationships/diagramLayout" Target="../diagrams/layout17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8.xml"/><Relationship Id="rId10" Type="http://schemas.openxmlformats.org/officeDocument/2006/relationships/diagramData" Target="../diagrams/data17.xml"/><Relationship Id="rId19" Type="http://schemas.openxmlformats.org/officeDocument/2006/relationships/image" Target="../media/image7.png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Relationship Id="rId14" Type="http://schemas.openxmlformats.org/officeDocument/2006/relationships/diagramData" Target="../diagrams/data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13" Type="http://schemas.openxmlformats.org/officeDocument/2006/relationships/diagramColors" Target="../diagrams/colors21.xml"/><Relationship Id="rId18" Type="http://schemas.openxmlformats.org/officeDocument/2006/relationships/diagramData" Target="../diagrams/data23.xml"/><Relationship Id="rId3" Type="http://schemas.openxmlformats.org/officeDocument/2006/relationships/diagramLayout" Target="../diagrams/layout19.xml"/><Relationship Id="rId21" Type="http://schemas.openxmlformats.org/officeDocument/2006/relationships/diagramColors" Target="../diagrams/colors23.xml"/><Relationship Id="rId7" Type="http://schemas.openxmlformats.org/officeDocument/2006/relationships/diagramLayout" Target="../diagrams/layout20.xml"/><Relationship Id="rId12" Type="http://schemas.openxmlformats.org/officeDocument/2006/relationships/diagramQuickStyle" Target="../diagrams/quickStyle21.xml"/><Relationship Id="rId17" Type="http://schemas.openxmlformats.org/officeDocument/2006/relationships/diagramColors" Target="../diagrams/colors22.xml"/><Relationship Id="rId2" Type="http://schemas.openxmlformats.org/officeDocument/2006/relationships/diagramData" Target="../diagrams/data19.xml"/><Relationship Id="rId16" Type="http://schemas.openxmlformats.org/officeDocument/2006/relationships/diagramQuickStyle" Target="../diagrams/quickStyle22.xml"/><Relationship Id="rId20" Type="http://schemas.openxmlformats.org/officeDocument/2006/relationships/diagramQuickStyle" Target="../diagrams/quickStyle2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0.xml"/><Relationship Id="rId11" Type="http://schemas.openxmlformats.org/officeDocument/2006/relationships/diagramLayout" Target="../diagrams/layout21.xml"/><Relationship Id="rId5" Type="http://schemas.openxmlformats.org/officeDocument/2006/relationships/diagramColors" Target="../diagrams/colors19.xml"/><Relationship Id="rId15" Type="http://schemas.openxmlformats.org/officeDocument/2006/relationships/diagramLayout" Target="../diagrams/layout22.xml"/><Relationship Id="rId10" Type="http://schemas.openxmlformats.org/officeDocument/2006/relationships/diagramData" Target="../diagrams/data21.xml"/><Relationship Id="rId19" Type="http://schemas.openxmlformats.org/officeDocument/2006/relationships/diagramLayout" Target="../diagrams/layout23.xml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Relationship Id="rId14" Type="http://schemas.openxmlformats.org/officeDocument/2006/relationships/diagramData" Target="../diagrams/data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9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13" Type="http://schemas.openxmlformats.org/officeDocument/2006/relationships/diagramColors" Target="../diagrams/colors27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12" Type="http://schemas.openxmlformats.org/officeDocument/2006/relationships/diagramQuickStyle" Target="../diagrams/quickStyle27.xml"/><Relationship Id="rId17" Type="http://schemas.openxmlformats.org/officeDocument/2006/relationships/diagramColors" Target="../diagrams/colors28.xml"/><Relationship Id="rId2" Type="http://schemas.openxmlformats.org/officeDocument/2006/relationships/diagramData" Target="../diagrams/data25.xml"/><Relationship Id="rId16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6.xml"/><Relationship Id="rId11" Type="http://schemas.openxmlformats.org/officeDocument/2006/relationships/diagramLayout" Target="../diagrams/layout27.xml"/><Relationship Id="rId5" Type="http://schemas.openxmlformats.org/officeDocument/2006/relationships/diagramColors" Target="../diagrams/colors25.xml"/><Relationship Id="rId15" Type="http://schemas.openxmlformats.org/officeDocument/2006/relationships/diagramLayout" Target="../diagrams/layout28.xml"/><Relationship Id="rId10" Type="http://schemas.openxmlformats.org/officeDocument/2006/relationships/diagramData" Target="../diagrams/data27.xml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Relationship Id="rId14" Type="http://schemas.openxmlformats.org/officeDocument/2006/relationships/diagramData" Target="../diagrams/data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04800" y="762000"/>
          <a:ext cx="838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838200" y="4800600"/>
          <a:ext cx="7467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096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006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24384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00600" y="24384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2766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1722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810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766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1722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810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766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1722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4267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905000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to ask?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1905000"/>
            <a:ext cx="268695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Open enquiries</a:t>
            </a:r>
          </a:p>
          <a:p>
            <a:pPr>
              <a:buClr>
                <a:srgbClr val="00FF00"/>
              </a:buClr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Closed enquiries</a:t>
            </a:r>
          </a:p>
          <a:p>
            <a:pPr>
              <a:buClr>
                <a:srgbClr val="00FF00"/>
              </a:buClr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Clarification</a:t>
            </a:r>
          </a:p>
          <a:p>
            <a:pPr>
              <a:buClr>
                <a:srgbClr val="00FF00"/>
              </a:buClr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Reflection</a:t>
            </a:r>
          </a:p>
          <a:p>
            <a:pPr>
              <a:buClr>
                <a:srgbClr val="00FF00"/>
              </a:buClr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6019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81000" y="16764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85800" y="28194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876800" y="28194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71600" y="5449556"/>
            <a:ext cx="1905000" cy="12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5000" y="5410200"/>
            <a:ext cx="196065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41148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810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766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1722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5181600"/>
            <a:ext cx="2006212" cy="15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0" y="5181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5257800"/>
            <a:ext cx="2012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38800" y="5257800"/>
            <a:ext cx="1892541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276600" y="1219200"/>
          <a:ext cx="3505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76600" y="34290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828800" y="1600200"/>
          <a:ext cx="5181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828800" y="3581400"/>
          <a:ext cx="5181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334000"/>
            <a:ext cx="185952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5257800"/>
            <a:ext cx="1790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276600" y="1219200"/>
          <a:ext cx="3505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76600" y="34290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438400" y="19812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4267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90500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to ask?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905000"/>
            <a:ext cx="632096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Patient particulars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Chief compliant(s)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History of present illness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History of past ocular illness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History of ocular surgery/treatment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History of systemic diseases including STDs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Family history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Personal history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History of drug intake/addiction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8382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362200" y="12954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362200" y="35814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8382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362200" y="21336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8382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362200" y="17526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362200" y="39624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3962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362200" y="22098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6324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438400" y="19812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6324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81000" y="2209800"/>
          <a:ext cx="3505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257800" y="2209800"/>
          <a:ext cx="3505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381000" y="4495800"/>
          <a:ext cx="3505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5257800" y="4495800"/>
          <a:ext cx="3505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6324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438400" y="1981200"/>
          <a:ext cx="4800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4724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5334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2514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54102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h="165100" prst="coolSlant"/>
            <a:bevelB w="165100" h="165100" prst="coolSlant"/>
          </a:sp3d>
        </p:spPr>
      </p:pic>
      <p:graphicFrame>
        <p:nvGraphicFramePr>
          <p:cNvPr id="2" name="Diagram 1"/>
          <p:cNvGraphicFramePr/>
          <p:nvPr/>
        </p:nvGraphicFramePr>
        <p:xfrm>
          <a:off x="5943600" y="914400"/>
          <a:ext cx="2971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533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1905000"/>
          <a:ext cx="12192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81000" y="2286000"/>
          <a:ext cx="3657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410200" y="1905000"/>
          <a:ext cx="13716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876800" y="2286000"/>
          <a:ext cx="3657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533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7200" y="1905000"/>
          <a:ext cx="12192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810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2004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6019800" y="2743200"/>
          <a:ext cx="25653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2000" y="54864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581400" y="5486400"/>
            <a:ext cx="1828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00800" y="5410200"/>
            <a:ext cx="18400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905000"/>
          <a:ext cx="13716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27432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04800" y="457200"/>
          <a:ext cx="533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105400" y="2743200"/>
          <a:ext cx="3479718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95400" y="5429250"/>
            <a:ext cx="1714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72200" y="5486400"/>
            <a:ext cx="1676400" cy="122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533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57200" y="1905000"/>
          <a:ext cx="28194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81000" y="2362200"/>
          <a:ext cx="4038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638800" y="1905000"/>
          <a:ext cx="28194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953000" y="2362200"/>
          <a:ext cx="4038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19200" y="2133600"/>
          <a:ext cx="6705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52400"/>
            <a:ext cx="2371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50292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953000"/>
            <a:ext cx="2324100" cy="177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4495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57200" y="1905000"/>
          <a:ext cx="25539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581400" y="1828800"/>
          <a:ext cx="3505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581400" y="4038600"/>
          <a:ext cx="350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797_slide">
  <a:themeElements>
    <a:clrScheme name="Office Theme 2">
      <a:dk1>
        <a:srgbClr val="000000"/>
      </a:dk1>
      <a:lt1>
        <a:srgbClr val="FFFFFF"/>
      </a:lt1>
      <a:dk2>
        <a:srgbClr val="0063A7"/>
      </a:dk2>
      <a:lt2>
        <a:srgbClr val="FFFFFF"/>
      </a:lt2>
      <a:accent1>
        <a:srgbClr val="00CC8D"/>
      </a:accent1>
      <a:accent2>
        <a:srgbClr val="1AA1FF"/>
      </a:accent2>
      <a:accent3>
        <a:srgbClr val="AAB7D0"/>
      </a:accent3>
      <a:accent4>
        <a:srgbClr val="DADADA"/>
      </a:accent4>
      <a:accent5>
        <a:srgbClr val="AAE2C5"/>
      </a:accent5>
      <a:accent6>
        <a:srgbClr val="1691E7"/>
      </a:accent6>
      <a:hlink>
        <a:srgbClr val="BDFFEA"/>
      </a:hlink>
      <a:folHlink>
        <a:srgbClr val="C7D1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0077CC"/>
        </a:accent1>
        <a:accent2>
          <a:srgbClr val="38ADFF"/>
        </a:accent2>
        <a:accent3>
          <a:srgbClr val="AAB7D0"/>
        </a:accent3>
        <a:accent4>
          <a:srgbClr val="DADADA"/>
        </a:accent4>
        <a:accent5>
          <a:srgbClr val="AABDE2"/>
        </a:accent5>
        <a:accent6>
          <a:srgbClr val="329CE7"/>
        </a:accent6>
        <a:hlink>
          <a:srgbClr val="9ED6FF"/>
        </a:hlink>
        <a:folHlink>
          <a:srgbClr val="D6E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00CC8D"/>
        </a:accent1>
        <a:accent2>
          <a:srgbClr val="1AA1FF"/>
        </a:accent2>
        <a:accent3>
          <a:srgbClr val="AAB7D0"/>
        </a:accent3>
        <a:accent4>
          <a:srgbClr val="DADADA"/>
        </a:accent4>
        <a:accent5>
          <a:srgbClr val="AAE2C5"/>
        </a:accent5>
        <a:accent6>
          <a:srgbClr val="1691E7"/>
        </a:accent6>
        <a:hlink>
          <a:srgbClr val="BDFFEA"/>
        </a:hlink>
        <a:folHlink>
          <a:srgbClr val="C7D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CC6300"/>
        </a:accent1>
        <a:accent2>
          <a:srgbClr val="CC8C00"/>
        </a:accent2>
        <a:accent3>
          <a:srgbClr val="AAB7D0"/>
        </a:accent3>
        <a:accent4>
          <a:srgbClr val="DADADA"/>
        </a:accent4>
        <a:accent5>
          <a:srgbClr val="E2B7AA"/>
        </a:accent5>
        <a:accent6>
          <a:srgbClr val="B97E00"/>
        </a:accent6>
        <a:hlink>
          <a:srgbClr val="D6ECFF"/>
        </a:hlink>
        <a:folHlink>
          <a:srgbClr val="FFD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CC6300"/>
        </a:accent1>
        <a:accent2>
          <a:srgbClr val="BACC00"/>
        </a:accent2>
        <a:accent3>
          <a:srgbClr val="AAB7D0"/>
        </a:accent3>
        <a:accent4>
          <a:srgbClr val="DADADA"/>
        </a:accent4>
        <a:accent5>
          <a:srgbClr val="E2B7AA"/>
        </a:accent5>
        <a:accent6>
          <a:srgbClr val="A8B900"/>
        </a:accent6>
        <a:hlink>
          <a:srgbClr val="BDE4FF"/>
        </a:hlink>
        <a:folHlink>
          <a:srgbClr val="F9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7CC"/>
        </a:accent1>
        <a:accent2>
          <a:srgbClr val="38ADFF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329CE7"/>
        </a:accent6>
        <a:hlink>
          <a:srgbClr val="9E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8D"/>
        </a:accent1>
        <a:accent2>
          <a:srgbClr val="1AA1FF"/>
        </a:accent2>
        <a:accent3>
          <a:srgbClr val="FFFFFF"/>
        </a:accent3>
        <a:accent4>
          <a:srgbClr val="000000"/>
        </a:accent4>
        <a:accent5>
          <a:srgbClr val="AAE2C5"/>
        </a:accent5>
        <a:accent6>
          <a:srgbClr val="1691E7"/>
        </a:accent6>
        <a:hlink>
          <a:srgbClr val="BDFFEA"/>
        </a:hlink>
        <a:folHlink>
          <a:srgbClr val="C7D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6300"/>
        </a:accent1>
        <a:accent2>
          <a:srgbClr val="CC8C00"/>
        </a:accent2>
        <a:accent3>
          <a:srgbClr val="FFFFFF"/>
        </a:accent3>
        <a:accent4>
          <a:srgbClr val="000000"/>
        </a:accent4>
        <a:accent5>
          <a:srgbClr val="E2B7AA"/>
        </a:accent5>
        <a:accent6>
          <a:srgbClr val="B97E00"/>
        </a:accent6>
        <a:hlink>
          <a:srgbClr val="D6ECFF"/>
        </a:hlink>
        <a:folHlink>
          <a:srgbClr val="FFD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6300"/>
        </a:accent1>
        <a:accent2>
          <a:srgbClr val="BACC00"/>
        </a:accent2>
        <a:accent3>
          <a:srgbClr val="FFFFFF"/>
        </a:accent3>
        <a:accent4>
          <a:srgbClr val="000000"/>
        </a:accent4>
        <a:accent5>
          <a:srgbClr val="E2B7AA"/>
        </a:accent5>
        <a:accent6>
          <a:srgbClr val="A8B900"/>
        </a:accent6>
        <a:hlink>
          <a:srgbClr val="BDE4FF"/>
        </a:hlink>
        <a:folHlink>
          <a:srgbClr val="F9DB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0797_slide</Template>
  <TotalTime>1264</TotalTime>
  <Words>920</Words>
  <Application>Microsoft PowerPoint</Application>
  <PresentationFormat>On-screen Show (4:3)</PresentationFormat>
  <Paragraphs>380</Paragraphs>
  <Slides>38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0797_slide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KUMAR</dc:creator>
  <cp:lastModifiedBy>KUMAR</cp:lastModifiedBy>
  <cp:revision>105</cp:revision>
  <dcterms:created xsi:type="dcterms:W3CDTF">2008-07-09T15:36:49Z</dcterms:created>
  <dcterms:modified xsi:type="dcterms:W3CDTF">2008-07-14T08:22:00Z</dcterms:modified>
</cp:coreProperties>
</file>