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10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diagrams/quickStyle97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quickStyle75.xml" ContentType="application/vnd.openxmlformats-officedocument.drawingml.diagramStyle+xml"/>
  <Override PartName="/ppt/diagrams/data100.xml" ContentType="application/vnd.openxmlformats-officedocument.drawingml.diagramData+xml"/>
  <Default Extension="xml" ContentType="application/xml"/>
  <Override PartName="/ppt/diagrams/layout39.xml" ContentType="application/vnd.openxmlformats-officedocument.drawingml.diagramLayout+xml"/>
  <Override PartName="/ppt/diagrams/layout86.xml" ContentType="application/vnd.openxmlformats-officedocument.drawingml.diagramLayout+xml"/>
  <Override PartName="/ppt/diagrams/layout103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layout64.xml" ContentType="application/vnd.openxmlformats-officedocument.drawingml.diagramLayout+xml"/>
  <Override PartName="/ppt/diagrams/colors96.xml" ContentType="application/vnd.openxmlformats-officedocument.drawingml.diagramColors+xml"/>
  <Override PartName="/ppt/diagrams/quickStyle31.xml" ContentType="application/vnd.openxmlformats-officedocument.drawingml.diagramStyle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diagrams/colors4.xml" ContentType="application/vnd.openxmlformats-officedocument.drawingml.diagramColors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diagrams/quickStyle102.xml" ContentType="application/vnd.openxmlformats-officedocument.drawingml.diagramStyle+xml"/>
  <Override PartName="/ppt/slides/slide19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quickStyle94.xml" ContentType="application/vnd.openxmlformats-officedocument.drawingml.diagramStyle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layout83.xml" ContentType="application/vnd.openxmlformats-officedocument.drawingml.diagramLayout+xml"/>
  <Override PartName="/ppt/diagrams/quickStyle50.xml" ContentType="application/vnd.openxmlformats-officedocument.drawingml.diagramStyle+xml"/>
  <Override PartName="/ppt/diagrams/layout100.xml" ContentType="application/vnd.openxmlformats-officedocument.drawingml.diagramLayout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93.xml" ContentType="application/vnd.openxmlformats-officedocument.drawingml.diagramColors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diagrams/quickStyle88.xml" ContentType="application/vnd.openxmlformats-officedocument.drawingml.diagramStyle+xml"/>
  <Override PartName="/ppt/diagrams/layout99.xml" ContentType="application/vnd.openxmlformats-officedocument.drawingml.diagramLayout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slides/slide41.xml" ContentType="application/vnd.openxmlformats-officedocument.presentationml.slide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colors87.xml" ContentType="application/vnd.openxmlformats-officedocument.drawingml.diagramColors+xml"/>
  <Override PartName="/ppt/diagrams/quickStyle91.xml" ContentType="application/vnd.openxmlformats-officedocument.drawingml.diagramStyle+xml"/>
  <Override PartName="/ppt/diagrams/colors109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ata78.xml" ContentType="application/vnd.openxmlformats-officedocument.drawingml.diagramData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diagrams/colors65.xml" ContentType="application/vnd.openxmlformats-officedocument.drawingml.diagramColors+xml"/>
  <Override PartName="/ppt/diagrams/data67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104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diagrams/data107.xml" ContentType="application/vnd.openxmlformats-officedocument.drawingml.diagramData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data81.xml" ContentType="application/vnd.openxmlformats-officedocument.drawingml.diagramData+xml"/>
  <Override PartName="/ppt/diagrams/data92.xml" ContentType="application/vnd.openxmlformats-officedocument.drawingml.diagramData+xml"/>
  <Override PartName="/ppt/diagrams/colors101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diagrams/quickStyle96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quickStyle85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quickStyle74.xml" ContentType="application/vnd.openxmlformats-officedocument.drawingml.diagramStyle+xml"/>
  <Override PartName="/ppt/diagrams/layout85.xml" ContentType="application/vnd.openxmlformats-officedocument.drawingml.diagramLayout+xml"/>
  <Override PartName="/ppt/diagrams/layout96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02.xml" ContentType="application/vnd.openxmlformats-officedocument.drawingml.diagramLayout+xml"/>
  <Override PartName="/ppt/diagrams/quickStyle109.xml" ContentType="application/vnd.openxmlformats-officedocument.drawingml.diagramStyle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84.xml" ContentType="application/vnd.openxmlformats-officedocument.drawingml.diagramColors+xml"/>
  <Override PartName="/ppt/diagrams/colors95.xml" ContentType="application/vnd.openxmlformats-officedocument.drawingml.diagramColors+xml"/>
  <Override PartName="/ppt/diagrams/data97.xml" ContentType="application/vnd.openxmlformats-officedocument.drawingml.diagramData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diagrams/colors106.xml" ContentType="application/vnd.openxmlformats-officedocument.drawingml.diagramColor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diagrams/quickStyle79.xml" ContentType="application/vnd.openxmlformats-officedocument.drawingml.diagramStyle+xml"/>
  <Override PartName="/ppt/diagrams/quickStyle101.xml" ContentType="application/vnd.openxmlformats-officedocument.drawingml.diagramStyle+xml"/>
  <Override PartName="/ppt/diagrams/data10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layout107.xml" ContentType="application/vnd.openxmlformats-officedocument.drawingml.diagram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layout79.xml" ContentType="application/vnd.openxmlformats-officedocument.drawingml.diagramLayou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8.xml" ContentType="application/vnd.openxmlformats-officedocument.drawingml.diagramColors+xml"/>
  <Override PartName="/ppt/diagrams/layout93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82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diagrams/colors92.xml" ContentType="application/vnd.openxmlformats-officedocument.drawingml.diagramColors+xml"/>
  <Override PartName="/ppt/diagrams/quickStyle106.xml" ContentType="application/vnd.openxmlformats-officedocument.drawingml.diagramStyle+xml"/>
  <Override PartName="/ppt/diagrams/data10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data94.xml" ContentType="application/vnd.openxmlformats-officedocument.drawingml.diagramData+xml"/>
  <Override PartName="/ppt/diagrams/colors103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diagrams/data83.xml" ContentType="application/vnd.openxmlformats-officedocument.drawingml.diagramData+xml"/>
  <Override PartName="/ppt/diagrams/quickStyle98.xml" ContentType="application/vnd.openxmlformats-officedocument.drawingml.diagram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76.xml" ContentType="application/vnd.openxmlformats-officedocument.drawingml.diagramStyle+xml"/>
  <Override PartName="/ppt/diagrams/layout87.xml" ContentType="application/vnd.openxmlformats-officedocument.drawingml.diagramLayout+xml"/>
  <Override PartName="/ppt/diagrams/layout98.xml" ContentType="application/vnd.openxmlformats-officedocument.drawingml.diagramLayout+xml"/>
  <Override PartName="/ppt/diagrams/data101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layout104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65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7.xml" ContentType="application/vnd.openxmlformats-officedocument.drawingml.diagramColors+xml"/>
  <Override PartName="/ppt/diagrams/data99.xml" ContentType="application/vnd.openxmlformats-officedocument.drawingml.diagramData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colors86.xml" ContentType="application/vnd.openxmlformats-officedocument.drawingml.diagramColors+xml"/>
  <Override PartName="/ppt/diagrams/data88.xml" ContentType="application/vnd.openxmlformats-officedocument.drawingml.diagramData+xml"/>
  <Default Extension="gif" ContentType="image/gif"/>
  <Override PartName="/ppt/diagrams/colors10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layout90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ppt/diagrams/quickStyle103.xml" ContentType="application/vnd.openxmlformats-officedocument.drawingml.diagramStyle+xml"/>
  <Override PartName="/ppt/diagrams/data10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diagrams/colors100.xml" ContentType="application/vnd.openxmlformats-officedocument.drawingml.diagramColors+xml"/>
  <Override PartName="/ppt/diagrams/layout109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Override PartName="/ppt/diagrams/quickStyle84.xml" ContentType="application/vnd.openxmlformats-officedocument.drawingml.diagramStyle+xml"/>
  <Override PartName="/ppt/diagrams/quickStyle95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layout95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layout101.xml" ContentType="application/vnd.openxmlformats-officedocument.drawingml.diagramLayout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colors94.xml" ContentType="application/vnd.openxmlformats-officedocument.drawingml.diagramColors+xml"/>
  <Override PartName="/ppt/diagrams/quickStyle108.xml" ContentType="application/vnd.openxmlformats-officedocument.drawingml.diagramStyle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data96.xml" ContentType="application/vnd.openxmlformats-officedocument.drawingml.diagramData+xml"/>
  <Override PartName="/ppt/diagrams/colors105.xml" ContentType="application/vnd.openxmlformats-officedocument.drawingml.diagramColors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diagrams/data85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diagrams/quickStyle100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ata103.xml" ContentType="application/vnd.openxmlformats-officedocument.drawingml.diagramData+xml"/>
  <Override PartName="/ppt/diagrams/quickStyle1.xml" ContentType="application/vnd.openxmlformats-officedocument.drawingml.diagramStyle+xml"/>
  <Default Extension="jpeg" ContentType="image/jpeg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quickStyle67.xml" ContentType="application/vnd.openxmlformats-officedocument.drawingml.diagramStyle+xml"/>
  <Override PartName="/ppt/diagrams/layout78.xml" ContentType="application/vnd.openxmlformats-officedocument.drawingml.diagramLayout+xml"/>
  <Override PartName="/ppt/diagrams/layout89.xml" ContentType="application/vnd.openxmlformats-officedocument.drawingml.diagramLayout+xml"/>
  <Override PartName="/ppt/diagrams/layout106.xml" ContentType="application/vnd.openxmlformats-officedocument.drawingml.diagram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layout67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9.xml" ContentType="application/vnd.openxmlformats-officedocument.drawingml.diagramColors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colors88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layout92.xml" ContentType="application/vnd.openxmlformats-officedocument.drawingml.diagramLayout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105.xml" ContentType="application/vnd.openxmlformats-officedocument.drawingml.diagramStyle+xml"/>
  <Override PartName="/ppt/diagrams/data108.xml" ContentType="application/vnd.openxmlformats-officedocument.drawingml.diagramData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colors91.xml" ContentType="application/vnd.openxmlformats-officedocument.drawingml.diagramColors+xml"/>
  <Override PartName="/ppt/diagrams/data93.xml" ContentType="application/vnd.openxmlformats-officedocument.drawingml.diagramData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diagrams/layout97.xml" ContentType="application/vnd.openxmlformats-officedocument.drawingml.diagram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diagrams/data98.xml" ContentType="application/vnd.openxmlformats-officedocument.drawingml.diagramData+xml"/>
  <Override PartName="/ppt/diagrams/colors107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105.xml" ContentType="application/vnd.openxmlformats-officedocument.drawingml.diagramData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layout108.xml" ContentType="application/vnd.openxmlformats-officedocument.drawingml.diagramLayout+xml"/>
  <Override PartName="/ppt/slides/slide33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layout9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107.xml" ContentType="application/vnd.openxmlformats-officedocument.drawingml.diagramStyle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data95.xml" ContentType="application/vnd.openxmlformats-officedocument.drawingml.diagramData+xml"/>
  <Override PartName="/ppt/diagrams/layout50.xml" ContentType="application/vnd.openxmlformats-officedocument.drawingml.diagramLayout+xml"/>
  <Override PartName="/ppt/diagrams/colors104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diagrams/quickStyle99.xml" ContentType="application/vnd.openxmlformats-officedocument.drawingml.diagramStyl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ata102.xml" ContentType="application/vnd.openxmlformats-officedocument.drawingml.diagramData+xml"/>
  <Override PartName="/ppt/slides/slide2.xml" ContentType="application/vnd.openxmlformats-officedocument.presentationml.slide+xml"/>
  <Override PartName="/ppt/diagrams/layout88.xml" ContentType="application/vnd.openxmlformats-officedocument.drawingml.diagramLayout+xml"/>
  <Override PartName="/ppt/diagrams/layout10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98.xml" ContentType="application/vnd.openxmlformats-officedocument.drawingml.diagramColors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49"/>
  </p:notesMasterIdLst>
  <p:sldIdLst>
    <p:sldId id="256" r:id="rId2"/>
    <p:sldId id="29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0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1" r:id="rId41"/>
    <p:sldId id="302" r:id="rId42"/>
    <p:sldId id="303" r:id="rId43"/>
    <p:sldId id="294" r:id="rId44"/>
    <p:sldId id="295" r:id="rId45"/>
    <p:sldId id="296" r:id="rId46"/>
    <p:sldId id="297" r:id="rId47"/>
    <p:sldId id="29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2"/>
    <a:srgbClr val="381779"/>
    <a:srgbClr val="480690"/>
    <a:srgbClr val="000000"/>
    <a:srgbClr val="23256D"/>
    <a:srgbClr val="9AF10D"/>
    <a:srgbClr val="E0AA3E"/>
    <a:srgbClr val="3343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89" autoAdjust="0"/>
    <p:restoredTop sz="96995" autoAdjust="0"/>
  </p:normalViewPr>
  <p:slideViewPr>
    <p:cSldViewPr>
      <p:cViewPr>
        <p:scale>
          <a:sx n="75" d="100"/>
          <a:sy n="75" d="100"/>
        </p:scale>
        <p:origin x="-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C211F-5D6A-439F-AD37-0130E9775E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8C5C5C-BD61-49B7-A6E0-710629068A33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   MANAGEMENT OF AGE RELATED</a:t>
          </a:r>
          <a:endParaRPr lang="en-US" dirty="0"/>
        </a:p>
      </dgm:t>
    </dgm:pt>
    <dgm:pt modelId="{C87DDB91-C189-441C-9051-4616CAAB27AD}" type="parTrans" cxnId="{83F85024-2350-4C38-9CE8-09DD6711F7A9}">
      <dgm:prSet/>
      <dgm:spPr/>
      <dgm:t>
        <a:bodyPr/>
        <a:lstStyle/>
        <a:p>
          <a:endParaRPr lang="en-US"/>
        </a:p>
      </dgm:t>
    </dgm:pt>
    <dgm:pt modelId="{20C5A978-1A61-4378-9F53-5B510B87EB3D}" type="sibTrans" cxnId="{83F85024-2350-4C38-9CE8-09DD6711F7A9}">
      <dgm:prSet/>
      <dgm:spPr/>
      <dgm:t>
        <a:bodyPr/>
        <a:lstStyle/>
        <a:p>
          <a:endParaRPr lang="en-US"/>
        </a:p>
      </dgm:t>
    </dgm:pt>
    <dgm:pt modelId="{877E2614-C67B-46FA-B179-5C436BBD3D8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27000" h="127000"/>
        </a:sp3d>
      </dgm:spPr>
      <dgm:t>
        <a:bodyPr/>
        <a:lstStyle/>
        <a:p>
          <a:pPr rtl="0"/>
          <a:r>
            <a:rPr lang="en-US" b="1" dirty="0" smtClean="0"/>
            <a:t>   MACULAR DEGENERATION</a:t>
          </a:r>
          <a:endParaRPr lang="en-US" b="1" dirty="0"/>
        </a:p>
      </dgm:t>
    </dgm:pt>
    <dgm:pt modelId="{C0523D90-8F38-4209-890D-7090BDAE8D2B}" type="parTrans" cxnId="{AE6CDEAD-B893-4764-B85D-29AB660E522C}">
      <dgm:prSet/>
      <dgm:spPr/>
      <dgm:t>
        <a:bodyPr/>
        <a:lstStyle/>
        <a:p>
          <a:endParaRPr lang="en-US"/>
        </a:p>
      </dgm:t>
    </dgm:pt>
    <dgm:pt modelId="{B47E25C1-6D75-44A1-B35E-97F9B9268F54}" type="sibTrans" cxnId="{AE6CDEAD-B893-4764-B85D-29AB660E522C}">
      <dgm:prSet/>
      <dgm:spPr/>
      <dgm:t>
        <a:bodyPr/>
        <a:lstStyle/>
        <a:p>
          <a:endParaRPr lang="en-US"/>
        </a:p>
      </dgm:t>
    </dgm:pt>
    <dgm:pt modelId="{C8D4B254-CB1C-493B-9D5A-3FDA98F32D13}" type="pres">
      <dgm:prSet presAssocID="{C23C211F-5D6A-439F-AD37-0130E9775E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28DCD-B9F0-44B8-AE18-9357E28FA9DC}" type="pres">
      <dgm:prSet presAssocID="{988C5C5C-BD61-49B7-A6E0-710629068A33}" presName="parentText" presStyleLbl="node1" presStyleIdx="0" presStyleCnt="2" custAng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FE102-BF73-472F-94CC-1C6441BA9220}" type="pres">
      <dgm:prSet presAssocID="{20C5A978-1A61-4378-9F53-5B510B87EB3D}" presName="spacer" presStyleCnt="0"/>
      <dgm:spPr/>
    </dgm:pt>
    <dgm:pt modelId="{0D7F0842-8823-4A0E-8439-58043EBA3207}" type="pres">
      <dgm:prSet presAssocID="{877E2614-C67B-46FA-B179-5C436BBD3D8E}" presName="parentText" presStyleLbl="node1" presStyleIdx="1" presStyleCnt="2" custScaleX="82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CDEAD-B893-4764-B85D-29AB660E522C}" srcId="{C23C211F-5D6A-439F-AD37-0130E9775E91}" destId="{877E2614-C67B-46FA-B179-5C436BBD3D8E}" srcOrd="1" destOrd="0" parTransId="{C0523D90-8F38-4209-890D-7090BDAE8D2B}" sibTransId="{B47E25C1-6D75-44A1-B35E-97F9B9268F54}"/>
    <dgm:cxn modelId="{15EC92CF-AA10-4B6B-A970-80EE51641249}" type="presOf" srcId="{988C5C5C-BD61-49B7-A6E0-710629068A33}" destId="{39C28DCD-B9F0-44B8-AE18-9357E28FA9DC}" srcOrd="0" destOrd="0" presId="urn:microsoft.com/office/officeart/2005/8/layout/vList2"/>
    <dgm:cxn modelId="{B0E68D05-90A4-4D3A-BAB3-E7F65024AF85}" type="presOf" srcId="{C23C211F-5D6A-439F-AD37-0130E9775E91}" destId="{C8D4B254-CB1C-493B-9D5A-3FDA98F32D13}" srcOrd="0" destOrd="0" presId="urn:microsoft.com/office/officeart/2005/8/layout/vList2"/>
    <dgm:cxn modelId="{F4C6C097-1328-48B8-917B-80380B0F180A}" type="presOf" srcId="{877E2614-C67B-46FA-B179-5C436BBD3D8E}" destId="{0D7F0842-8823-4A0E-8439-58043EBA3207}" srcOrd="0" destOrd="0" presId="urn:microsoft.com/office/officeart/2005/8/layout/vList2"/>
    <dgm:cxn modelId="{83F85024-2350-4C38-9CE8-09DD6711F7A9}" srcId="{C23C211F-5D6A-439F-AD37-0130E9775E91}" destId="{988C5C5C-BD61-49B7-A6E0-710629068A33}" srcOrd="0" destOrd="0" parTransId="{C87DDB91-C189-441C-9051-4616CAAB27AD}" sibTransId="{20C5A978-1A61-4378-9F53-5B510B87EB3D}"/>
    <dgm:cxn modelId="{0DCECA6A-9431-489B-8988-DEBF80E03874}" type="presParOf" srcId="{C8D4B254-CB1C-493B-9D5A-3FDA98F32D13}" destId="{39C28DCD-B9F0-44B8-AE18-9357E28FA9DC}" srcOrd="0" destOrd="0" presId="urn:microsoft.com/office/officeart/2005/8/layout/vList2"/>
    <dgm:cxn modelId="{6DF14160-B4FE-4C1D-9187-B3D7386D1918}" type="presParOf" srcId="{C8D4B254-CB1C-493B-9D5A-3FDA98F32D13}" destId="{493FE102-BF73-472F-94CC-1C6441BA9220}" srcOrd="1" destOrd="0" presId="urn:microsoft.com/office/officeart/2005/8/layout/vList2"/>
    <dgm:cxn modelId="{D7DB77BE-D08C-4E45-A690-61067E109C07}" type="presParOf" srcId="{C8D4B254-CB1C-493B-9D5A-3FDA98F32D13}" destId="{0D7F0842-8823-4A0E-8439-58043EBA3207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DE562C-6AE8-49DC-A301-4CB466A4DF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F5005-F54C-469C-BD9C-BA5096B0FC2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Dimness of vision</a:t>
          </a:r>
          <a:endParaRPr lang="en-US" dirty="0"/>
        </a:p>
      </dgm:t>
    </dgm:pt>
    <dgm:pt modelId="{03668373-8F64-495E-8667-980D7C41506E}" type="parTrans" cxnId="{75E6200C-3BC2-4F33-BC3A-050DC3585C15}">
      <dgm:prSet/>
      <dgm:spPr/>
      <dgm:t>
        <a:bodyPr/>
        <a:lstStyle/>
        <a:p>
          <a:endParaRPr lang="en-US"/>
        </a:p>
      </dgm:t>
    </dgm:pt>
    <dgm:pt modelId="{86498A01-1C36-4FE3-8F21-16D2E14234ED}" type="sibTrans" cxnId="{75E6200C-3BC2-4F33-BC3A-050DC3585C15}">
      <dgm:prSet/>
      <dgm:spPr/>
      <dgm:t>
        <a:bodyPr/>
        <a:lstStyle/>
        <a:p>
          <a:endParaRPr lang="en-US"/>
        </a:p>
      </dgm:t>
    </dgm:pt>
    <dgm:pt modelId="{AF454D02-B7C6-407C-AA48-28E558EDE34B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Gradual with nonexudative AMD</a:t>
          </a:r>
          <a:endParaRPr lang="en-US" dirty="0"/>
        </a:p>
      </dgm:t>
    </dgm:pt>
    <dgm:pt modelId="{7F44D798-255E-46E0-B1EB-E0E2CBEC5D23}" type="parTrans" cxnId="{10AC2402-2DE1-4C3F-A107-3B2C071A9F19}">
      <dgm:prSet/>
      <dgm:spPr/>
      <dgm:t>
        <a:bodyPr/>
        <a:lstStyle/>
        <a:p>
          <a:endParaRPr lang="en-US"/>
        </a:p>
      </dgm:t>
    </dgm:pt>
    <dgm:pt modelId="{499DED91-C39A-4FFD-A887-2879C198E1A6}" type="sibTrans" cxnId="{10AC2402-2DE1-4C3F-A107-3B2C071A9F19}">
      <dgm:prSet/>
      <dgm:spPr/>
      <dgm:t>
        <a:bodyPr/>
        <a:lstStyle/>
        <a:p>
          <a:endParaRPr lang="en-US"/>
        </a:p>
      </dgm:t>
    </dgm:pt>
    <dgm:pt modelId="{F21FE021-3108-46DE-A972-7B5287783AE9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Sudden with exudative AMD</a:t>
          </a:r>
          <a:endParaRPr lang="en-US" dirty="0"/>
        </a:p>
      </dgm:t>
    </dgm:pt>
    <dgm:pt modelId="{464A6318-E5C2-4818-B3FB-67C566F17231}" type="parTrans" cxnId="{DEFAEBD9-1578-43AB-A048-17E6E62548FD}">
      <dgm:prSet/>
      <dgm:spPr/>
      <dgm:t>
        <a:bodyPr/>
        <a:lstStyle/>
        <a:p>
          <a:endParaRPr lang="en-US"/>
        </a:p>
      </dgm:t>
    </dgm:pt>
    <dgm:pt modelId="{62455216-63F8-4701-BD45-7BD4C852DE01}" type="sibTrans" cxnId="{DEFAEBD9-1578-43AB-A048-17E6E62548FD}">
      <dgm:prSet/>
      <dgm:spPr/>
      <dgm:t>
        <a:bodyPr/>
        <a:lstStyle/>
        <a:p>
          <a:endParaRPr lang="en-US"/>
        </a:p>
      </dgm:t>
    </dgm:pt>
    <dgm:pt modelId="{3690A517-6FE0-45A1-A765-06C904C0472B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Worse on pinhole testing</a:t>
          </a:r>
          <a:endParaRPr lang="en-US" dirty="0"/>
        </a:p>
      </dgm:t>
    </dgm:pt>
    <dgm:pt modelId="{6E4F8649-E912-4649-9C18-653568C1558C}" type="parTrans" cxnId="{30EBB604-6197-4DFD-9F20-6A0720F28FC1}">
      <dgm:prSet/>
      <dgm:spPr/>
      <dgm:t>
        <a:bodyPr/>
        <a:lstStyle/>
        <a:p>
          <a:endParaRPr lang="en-US"/>
        </a:p>
      </dgm:t>
    </dgm:pt>
    <dgm:pt modelId="{002D3ECA-06E5-493E-AC77-E917405E4F3A}" type="sibTrans" cxnId="{30EBB604-6197-4DFD-9F20-6A0720F28FC1}">
      <dgm:prSet/>
      <dgm:spPr/>
      <dgm:t>
        <a:bodyPr/>
        <a:lstStyle/>
        <a:p>
          <a:endParaRPr lang="en-US"/>
        </a:p>
      </dgm:t>
    </dgm:pt>
    <dgm:pt modelId="{2856D4AC-ABB2-4E9D-883F-1A0FB36DC06B}" type="pres">
      <dgm:prSet presAssocID="{ACDE562C-6AE8-49DC-A301-4CB466A4D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8D70F-DD79-4085-B9FC-807CA46F23DC}" type="pres">
      <dgm:prSet presAssocID="{9A5F5005-F54C-469C-BD9C-BA5096B0F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143CB-9556-476C-BE1C-87597633AD85}" type="pres">
      <dgm:prSet presAssocID="{86498A01-1C36-4FE3-8F21-16D2E14234ED}" presName="spacer" presStyleCnt="0"/>
      <dgm:spPr/>
    </dgm:pt>
    <dgm:pt modelId="{DA247296-44D4-4CFB-A900-DC9EA508E8A9}" type="pres">
      <dgm:prSet presAssocID="{AF454D02-B7C6-407C-AA48-28E558EDE34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13285-FBC0-4F9B-9E71-34F53EE993EB}" type="pres">
      <dgm:prSet presAssocID="{499DED91-C39A-4FFD-A887-2879C198E1A6}" presName="spacer" presStyleCnt="0"/>
      <dgm:spPr/>
    </dgm:pt>
    <dgm:pt modelId="{673982A3-C838-4025-ADA6-F97937E9EBC9}" type="pres">
      <dgm:prSet presAssocID="{F21FE021-3108-46DE-A972-7B5287783A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5A3A5-3F76-4893-94ED-173BEBB6B57B}" type="pres">
      <dgm:prSet presAssocID="{62455216-63F8-4701-BD45-7BD4C852DE01}" presName="spacer" presStyleCnt="0"/>
      <dgm:spPr/>
    </dgm:pt>
    <dgm:pt modelId="{42139ADE-55E0-437D-AFD0-97E34DE6D93D}" type="pres">
      <dgm:prSet presAssocID="{3690A517-6FE0-45A1-A765-06C904C047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6200C-3BC2-4F33-BC3A-050DC3585C15}" srcId="{ACDE562C-6AE8-49DC-A301-4CB466A4DF41}" destId="{9A5F5005-F54C-469C-BD9C-BA5096B0FC2A}" srcOrd="0" destOrd="0" parTransId="{03668373-8F64-495E-8667-980D7C41506E}" sibTransId="{86498A01-1C36-4FE3-8F21-16D2E14234ED}"/>
    <dgm:cxn modelId="{F8CF20F8-3C58-4F04-A0F8-C3E3F95342EC}" type="presOf" srcId="{F21FE021-3108-46DE-A972-7B5287783AE9}" destId="{673982A3-C838-4025-ADA6-F97937E9EBC9}" srcOrd="0" destOrd="0" presId="urn:microsoft.com/office/officeart/2005/8/layout/vList2"/>
    <dgm:cxn modelId="{30EBB604-6197-4DFD-9F20-6A0720F28FC1}" srcId="{ACDE562C-6AE8-49DC-A301-4CB466A4DF41}" destId="{3690A517-6FE0-45A1-A765-06C904C0472B}" srcOrd="3" destOrd="0" parTransId="{6E4F8649-E912-4649-9C18-653568C1558C}" sibTransId="{002D3ECA-06E5-493E-AC77-E917405E4F3A}"/>
    <dgm:cxn modelId="{307C678C-C520-438D-A0F9-6E3C8401286D}" type="presOf" srcId="{AF454D02-B7C6-407C-AA48-28E558EDE34B}" destId="{DA247296-44D4-4CFB-A900-DC9EA508E8A9}" srcOrd="0" destOrd="0" presId="urn:microsoft.com/office/officeart/2005/8/layout/vList2"/>
    <dgm:cxn modelId="{DEFAEBD9-1578-43AB-A048-17E6E62548FD}" srcId="{ACDE562C-6AE8-49DC-A301-4CB466A4DF41}" destId="{F21FE021-3108-46DE-A972-7B5287783AE9}" srcOrd="2" destOrd="0" parTransId="{464A6318-E5C2-4818-B3FB-67C566F17231}" sibTransId="{62455216-63F8-4701-BD45-7BD4C852DE01}"/>
    <dgm:cxn modelId="{C7EC6776-1857-437A-9679-957D9105BBA7}" type="presOf" srcId="{3690A517-6FE0-45A1-A765-06C904C0472B}" destId="{42139ADE-55E0-437D-AFD0-97E34DE6D93D}" srcOrd="0" destOrd="0" presId="urn:microsoft.com/office/officeart/2005/8/layout/vList2"/>
    <dgm:cxn modelId="{5F5F24D3-3951-429A-9672-7F9555E70FF3}" type="presOf" srcId="{ACDE562C-6AE8-49DC-A301-4CB466A4DF41}" destId="{2856D4AC-ABB2-4E9D-883F-1A0FB36DC06B}" srcOrd="0" destOrd="0" presId="urn:microsoft.com/office/officeart/2005/8/layout/vList2"/>
    <dgm:cxn modelId="{557B6865-799D-46BC-8DB1-08F6A22AEB8F}" type="presOf" srcId="{9A5F5005-F54C-469C-BD9C-BA5096B0FC2A}" destId="{D2C8D70F-DD79-4085-B9FC-807CA46F23DC}" srcOrd="0" destOrd="0" presId="urn:microsoft.com/office/officeart/2005/8/layout/vList2"/>
    <dgm:cxn modelId="{10AC2402-2DE1-4C3F-A107-3B2C071A9F19}" srcId="{ACDE562C-6AE8-49DC-A301-4CB466A4DF41}" destId="{AF454D02-B7C6-407C-AA48-28E558EDE34B}" srcOrd="1" destOrd="0" parTransId="{7F44D798-255E-46E0-B1EB-E0E2CBEC5D23}" sibTransId="{499DED91-C39A-4FFD-A887-2879C198E1A6}"/>
    <dgm:cxn modelId="{B7E49739-AE41-42C3-98AD-8E8D1E7EA85F}" type="presParOf" srcId="{2856D4AC-ABB2-4E9D-883F-1A0FB36DC06B}" destId="{D2C8D70F-DD79-4085-B9FC-807CA46F23DC}" srcOrd="0" destOrd="0" presId="urn:microsoft.com/office/officeart/2005/8/layout/vList2"/>
    <dgm:cxn modelId="{A3DDEE7B-2845-49D0-815F-89A933080083}" type="presParOf" srcId="{2856D4AC-ABB2-4E9D-883F-1A0FB36DC06B}" destId="{2C1143CB-9556-476C-BE1C-87597633AD85}" srcOrd="1" destOrd="0" presId="urn:microsoft.com/office/officeart/2005/8/layout/vList2"/>
    <dgm:cxn modelId="{EF740B8F-643E-4842-B929-AD6EA7166AE5}" type="presParOf" srcId="{2856D4AC-ABB2-4E9D-883F-1A0FB36DC06B}" destId="{DA247296-44D4-4CFB-A900-DC9EA508E8A9}" srcOrd="2" destOrd="0" presId="urn:microsoft.com/office/officeart/2005/8/layout/vList2"/>
    <dgm:cxn modelId="{AD191CC7-1745-45F0-9DC5-BD1A4262099E}" type="presParOf" srcId="{2856D4AC-ABB2-4E9D-883F-1A0FB36DC06B}" destId="{FA513285-FBC0-4F9B-9E71-34F53EE993EB}" srcOrd="3" destOrd="0" presId="urn:microsoft.com/office/officeart/2005/8/layout/vList2"/>
    <dgm:cxn modelId="{F99EB646-AE03-41EC-912B-BACFA63150B2}" type="presParOf" srcId="{2856D4AC-ABB2-4E9D-883F-1A0FB36DC06B}" destId="{673982A3-C838-4025-ADA6-F97937E9EBC9}" srcOrd="4" destOrd="0" presId="urn:microsoft.com/office/officeart/2005/8/layout/vList2"/>
    <dgm:cxn modelId="{0D8B8BFA-CA7B-4BA3-B300-3023F74AD0F8}" type="presParOf" srcId="{2856D4AC-ABB2-4E9D-883F-1A0FB36DC06B}" destId="{EE15A3A5-3F76-4893-94ED-173BEBB6B57B}" srcOrd="5" destOrd="0" presId="urn:microsoft.com/office/officeart/2005/8/layout/vList2"/>
    <dgm:cxn modelId="{F35B97B9-58A9-419E-9913-F5E14E94D68A}" type="presParOf" srcId="{2856D4AC-ABB2-4E9D-883F-1A0FB36DC06B}" destId="{42139ADE-55E0-437D-AFD0-97E34DE6D93D}" srcOrd="6" destOrd="0" presId="urn:microsoft.com/office/officeart/2005/8/layout/vList2"/>
  </dgm:cxnLst>
  <dgm:bg/>
  <dgm:whole/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8A0FC590-57D5-421A-B476-84105E9917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1BAF69-C4F8-4997-B9A0-96ADD01DAE89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Complete monoclonal antibody to VEGF</a:t>
          </a:r>
          <a:endParaRPr lang="en-US" dirty="0"/>
        </a:p>
      </dgm:t>
    </dgm:pt>
    <dgm:pt modelId="{06F036E8-4418-4B40-BD9F-8334B1D95668}" type="parTrans" cxnId="{C43E6657-7AB0-46EA-BA64-B65D6A15E937}">
      <dgm:prSet/>
      <dgm:spPr/>
      <dgm:t>
        <a:bodyPr/>
        <a:lstStyle/>
        <a:p>
          <a:endParaRPr lang="en-US"/>
        </a:p>
      </dgm:t>
    </dgm:pt>
    <dgm:pt modelId="{C0432E51-E50E-4A7A-8CE5-B4141A4E28E4}" type="sibTrans" cxnId="{C43E6657-7AB0-46EA-BA64-B65D6A15E937}">
      <dgm:prSet/>
      <dgm:spPr/>
      <dgm:t>
        <a:bodyPr/>
        <a:lstStyle/>
        <a:p>
          <a:endParaRPr lang="en-US"/>
        </a:p>
      </dgm:t>
    </dgm:pt>
    <dgm:pt modelId="{E2F509D8-A3B5-4C82-8DC2-CE4D56964497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1.25mg/0.05ml intraocularly</a:t>
          </a:r>
          <a:endParaRPr lang="en-US" b="1" dirty="0"/>
        </a:p>
      </dgm:t>
    </dgm:pt>
    <dgm:pt modelId="{8AE748BD-B6A3-4212-A5BE-A75BCA371C3E}" type="parTrans" cxnId="{94581A80-4AC0-456D-923A-F596D3A5966B}">
      <dgm:prSet/>
      <dgm:spPr/>
      <dgm:t>
        <a:bodyPr/>
        <a:lstStyle/>
        <a:p>
          <a:endParaRPr lang="en-US"/>
        </a:p>
      </dgm:t>
    </dgm:pt>
    <dgm:pt modelId="{1337D283-6A52-40BA-84AE-3277D4959354}" type="sibTrans" cxnId="{94581A80-4AC0-456D-923A-F596D3A5966B}">
      <dgm:prSet/>
      <dgm:spPr/>
      <dgm:t>
        <a:bodyPr/>
        <a:lstStyle/>
        <a:p>
          <a:endParaRPr lang="en-US"/>
        </a:p>
      </dgm:t>
    </dgm:pt>
    <dgm:pt modelId="{548CD410-1658-4D34-A94A-F1BAA02F573E}" type="pres">
      <dgm:prSet presAssocID="{8A0FC590-57D5-421A-B476-84105E9917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370E39-E1B7-4A25-8CF9-254940017B89}" type="pres">
      <dgm:prSet presAssocID="{A91BAF69-C4F8-4997-B9A0-96ADD01DAE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63CA3-C7F1-4E7C-8196-9A35CCBB1C93}" type="pres">
      <dgm:prSet presAssocID="{C0432E51-E50E-4A7A-8CE5-B4141A4E28E4}" presName="spacer" presStyleCnt="0"/>
      <dgm:spPr/>
    </dgm:pt>
    <dgm:pt modelId="{BD0FC123-C598-4CDD-97AE-9567816B7F28}" type="pres">
      <dgm:prSet presAssocID="{E2F509D8-A3B5-4C82-8DC2-CE4D569644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3F9E1-18AA-4010-B63E-F33BF0D30AFA}" type="presOf" srcId="{8A0FC590-57D5-421A-B476-84105E9917FC}" destId="{548CD410-1658-4D34-A94A-F1BAA02F573E}" srcOrd="0" destOrd="0" presId="urn:microsoft.com/office/officeart/2005/8/layout/vList2"/>
    <dgm:cxn modelId="{526DBD0B-1C9C-4E9A-ABA2-86C94498080C}" type="presOf" srcId="{A91BAF69-C4F8-4997-B9A0-96ADD01DAE89}" destId="{68370E39-E1B7-4A25-8CF9-254940017B89}" srcOrd="0" destOrd="0" presId="urn:microsoft.com/office/officeart/2005/8/layout/vList2"/>
    <dgm:cxn modelId="{C43E6657-7AB0-46EA-BA64-B65D6A15E937}" srcId="{8A0FC590-57D5-421A-B476-84105E9917FC}" destId="{A91BAF69-C4F8-4997-B9A0-96ADD01DAE89}" srcOrd="0" destOrd="0" parTransId="{06F036E8-4418-4B40-BD9F-8334B1D95668}" sibTransId="{C0432E51-E50E-4A7A-8CE5-B4141A4E28E4}"/>
    <dgm:cxn modelId="{94581A80-4AC0-456D-923A-F596D3A5966B}" srcId="{8A0FC590-57D5-421A-B476-84105E9917FC}" destId="{E2F509D8-A3B5-4C82-8DC2-CE4D56964497}" srcOrd="1" destOrd="0" parTransId="{8AE748BD-B6A3-4212-A5BE-A75BCA371C3E}" sibTransId="{1337D283-6A52-40BA-84AE-3277D4959354}"/>
    <dgm:cxn modelId="{187A7E89-982B-452E-9631-DC21073D75AC}" type="presOf" srcId="{E2F509D8-A3B5-4C82-8DC2-CE4D56964497}" destId="{BD0FC123-C598-4CDD-97AE-9567816B7F28}" srcOrd="0" destOrd="0" presId="urn:microsoft.com/office/officeart/2005/8/layout/vList2"/>
    <dgm:cxn modelId="{13261857-E78B-4CF9-8BAC-2953AE2013CD}" type="presParOf" srcId="{548CD410-1658-4D34-A94A-F1BAA02F573E}" destId="{68370E39-E1B7-4A25-8CF9-254940017B89}" srcOrd="0" destOrd="0" presId="urn:microsoft.com/office/officeart/2005/8/layout/vList2"/>
    <dgm:cxn modelId="{61E1B8FC-DAD2-4315-AE5B-EE0B1E975D2C}" type="presParOf" srcId="{548CD410-1658-4D34-A94A-F1BAA02F573E}" destId="{24363CA3-C7F1-4E7C-8196-9A35CCBB1C93}" srcOrd="1" destOrd="0" presId="urn:microsoft.com/office/officeart/2005/8/layout/vList2"/>
    <dgm:cxn modelId="{DAC90CE2-5ACE-4A6E-A20B-64C71E7882B9}" type="presParOf" srcId="{548CD410-1658-4D34-A94A-F1BAA02F573E}" destId="{BD0FC123-C598-4CDD-97AE-9567816B7F28}" srcOrd="2" destOrd="0" presId="urn:microsoft.com/office/officeart/2005/8/layout/vList2"/>
  </dgm:cxnLst>
  <dgm:bg/>
  <dgm:whole/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rtl="0"/>
          <a:r>
            <a:rPr lang="en-US" sz="2200" b="1" i="0" dirty="0" smtClean="0"/>
            <a:t>Bevacizumab</a:t>
          </a:r>
          <a:r>
            <a:rPr lang="en-US" sz="2200" i="1" dirty="0" smtClean="0"/>
            <a:t> </a:t>
          </a:r>
          <a:r>
            <a:rPr lang="en-US" sz="2200" b="1" i="1" dirty="0" smtClean="0"/>
            <a:t>(Avastin)</a:t>
          </a:r>
          <a:endParaRPr lang="en-US" sz="2200" b="1" i="1" dirty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B7F03-BCA8-4489-8BC9-C28C72655EE4}" type="presOf" srcId="{AC7F1437-D07B-441B-85F5-B300ABB5A81A}" destId="{47CB1E3C-AEC6-4631-A968-12EA1A513B75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A44EF705-C581-4746-B2FA-711D93722981}" type="presOf" srcId="{B0C0F592-C2FD-4EF8-88FC-687A8CBFC1A1}" destId="{70DE03DA-ADF6-4B30-8CDD-C0FFADBE0533}" srcOrd="0" destOrd="0" presId="urn:microsoft.com/office/officeart/2005/8/layout/vList2"/>
    <dgm:cxn modelId="{AE3BEA9C-8047-4341-8513-75E5A997DE43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3D358A75-63F0-4535-934F-C8E2726AD9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D6287-C948-4B73-AC5F-3249D9677ABF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Maximum antiangiogenic effect at 3 months</a:t>
          </a:r>
          <a:endParaRPr lang="en-US" dirty="0"/>
        </a:p>
      </dgm:t>
    </dgm:pt>
    <dgm:pt modelId="{F5B39675-CD3E-4CB8-8214-5698DF702046}" type="parTrans" cxnId="{1EDD4118-4059-4B88-9BAF-686322A5D63E}">
      <dgm:prSet/>
      <dgm:spPr/>
      <dgm:t>
        <a:bodyPr/>
        <a:lstStyle/>
        <a:p>
          <a:endParaRPr lang="en-US"/>
        </a:p>
      </dgm:t>
    </dgm:pt>
    <dgm:pt modelId="{43946F6E-2D47-4C10-998B-9980400BCE6A}" type="sibTrans" cxnId="{1EDD4118-4059-4B88-9BAF-686322A5D63E}">
      <dgm:prSet/>
      <dgm:spPr/>
      <dgm:t>
        <a:bodyPr/>
        <a:lstStyle/>
        <a:p>
          <a:endParaRPr lang="en-US"/>
        </a:p>
      </dgm:t>
    </dgm:pt>
    <dgm:pt modelId="{09857B41-0596-4970-9E1F-1BDC110B5524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Little or no effect at 1 year post-injection</a:t>
          </a:r>
          <a:endParaRPr lang="en-US" dirty="0"/>
        </a:p>
      </dgm:t>
    </dgm:pt>
    <dgm:pt modelId="{70F9A007-E3DD-45F2-8CF9-C98AF1537521}" type="parTrans" cxnId="{71DB0F70-EB6C-4512-AA71-6EB59214D7A1}">
      <dgm:prSet/>
      <dgm:spPr/>
      <dgm:t>
        <a:bodyPr/>
        <a:lstStyle/>
        <a:p>
          <a:endParaRPr lang="en-US"/>
        </a:p>
      </dgm:t>
    </dgm:pt>
    <dgm:pt modelId="{657193C9-CBF1-4CB4-A518-F43A2380ACCC}" type="sibTrans" cxnId="{71DB0F70-EB6C-4512-AA71-6EB59214D7A1}">
      <dgm:prSet/>
      <dgm:spPr/>
      <dgm:t>
        <a:bodyPr/>
        <a:lstStyle/>
        <a:p>
          <a:endParaRPr lang="en-US"/>
        </a:p>
      </dgm:t>
    </dgm:pt>
    <dgm:pt modelId="{60E28A2E-4FCB-40B3-AC7A-C3FB13F1E677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Single 4mg intravitreal injection</a:t>
          </a:r>
          <a:endParaRPr lang="en-US" dirty="0"/>
        </a:p>
      </dgm:t>
    </dgm:pt>
    <dgm:pt modelId="{61E33DA2-B169-4D78-A7B1-605D2DE08661}" type="sibTrans" cxnId="{5879A3F3-1C51-4B2E-8759-947C869B1BE1}">
      <dgm:prSet/>
      <dgm:spPr/>
      <dgm:t>
        <a:bodyPr/>
        <a:lstStyle/>
        <a:p>
          <a:endParaRPr lang="en-US"/>
        </a:p>
      </dgm:t>
    </dgm:pt>
    <dgm:pt modelId="{E5926D57-EC27-41AB-A1A8-8D8DE8E90E39}" type="parTrans" cxnId="{5879A3F3-1C51-4B2E-8759-947C869B1BE1}">
      <dgm:prSet/>
      <dgm:spPr/>
      <dgm:t>
        <a:bodyPr/>
        <a:lstStyle/>
        <a:p>
          <a:endParaRPr lang="en-US"/>
        </a:p>
      </dgm:t>
    </dgm:pt>
    <dgm:pt modelId="{E84E22E2-F1E4-4432-9CE3-2A7FAB0515BD}" type="pres">
      <dgm:prSet presAssocID="{3D358A75-63F0-4535-934F-C8E2726AD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8CA74-71DA-40A2-A591-F5DEB9A5B59B}" type="pres">
      <dgm:prSet presAssocID="{60E28A2E-4FCB-40B3-AC7A-C3FB13F1E6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2A0E2-4DB0-4133-9BCA-426778625C5D}" type="pres">
      <dgm:prSet presAssocID="{61E33DA2-B169-4D78-A7B1-605D2DE08661}" presName="spacer" presStyleCnt="0"/>
      <dgm:spPr/>
    </dgm:pt>
    <dgm:pt modelId="{6C225130-A41A-410E-8777-41EB0844B966}" type="pres">
      <dgm:prSet presAssocID="{87BD6287-C948-4B73-AC5F-3249D9677A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33C98-D665-4FD1-A4AF-12E275EFB34B}" type="pres">
      <dgm:prSet presAssocID="{43946F6E-2D47-4C10-998B-9980400BCE6A}" presName="spacer" presStyleCnt="0"/>
      <dgm:spPr/>
    </dgm:pt>
    <dgm:pt modelId="{E06AF94E-C912-475C-8FC9-2DC81B5DE499}" type="pres">
      <dgm:prSet presAssocID="{09857B41-0596-4970-9E1F-1BDC110B55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B0F70-EB6C-4512-AA71-6EB59214D7A1}" srcId="{3D358A75-63F0-4535-934F-C8E2726AD9EC}" destId="{09857B41-0596-4970-9E1F-1BDC110B5524}" srcOrd="2" destOrd="0" parTransId="{70F9A007-E3DD-45F2-8CF9-C98AF1537521}" sibTransId="{657193C9-CBF1-4CB4-A518-F43A2380ACCC}"/>
    <dgm:cxn modelId="{1EDD4118-4059-4B88-9BAF-686322A5D63E}" srcId="{3D358A75-63F0-4535-934F-C8E2726AD9EC}" destId="{87BD6287-C948-4B73-AC5F-3249D9677ABF}" srcOrd="1" destOrd="0" parTransId="{F5B39675-CD3E-4CB8-8214-5698DF702046}" sibTransId="{43946F6E-2D47-4C10-998B-9980400BCE6A}"/>
    <dgm:cxn modelId="{F39C352E-002C-466D-AB84-3EADB683C97E}" type="presOf" srcId="{3D358A75-63F0-4535-934F-C8E2726AD9EC}" destId="{E84E22E2-F1E4-4432-9CE3-2A7FAB0515BD}" srcOrd="0" destOrd="0" presId="urn:microsoft.com/office/officeart/2005/8/layout/vList2"/>
    <dgm:cxn modelId="{5879A3F3-1C51-4B2E-8759-947C869B1BE1}" srcId="{3D358A75-63F0-4535-934F-C8E2726AD9EC}" destId="{60E28A2E-4FCB-40B3-AC7A-C3FB13F1E677}" srcOrd="0" destOrd="0" parTransId="{E5926D57-EC27-41AB-A1A8-8D8DE8E90E39}" sibTransId="{61E33DA2-B169-4D78-A7B1-605D2DE08661}"/>
    <dgm:cxn modelId="{4976C281-C6FF-4CD5-81F5-6181DFA4D85D}" type="presOf" srcId="{09857B41-0596-4970-9E1F-1BDC110B5524}" destId="{E06AF94E-C912-475C-8FC9-2DC81B5DE499}" srcOrd="0" destOrd="0" presId="urn:microsoft.com/office/officeart/2005/8/layout/vList2"/>
    <dgm:cxn modelId="{8D8A3048-BF37-4F63-9BEE-BE5915BC9A30}" type="presOf" srcId="{60E28A2E-4FCB-40B3-AC7A-C3FB13F1E677}" destId="{AEC8CA74-71DA-40A2-A591-F5DEB9A5B59B}" srcOrd="0" destOrd="0" presId="urn:microsoft.com/office/officeart/2005/8/layout/vList2"/>
    <dgm:cxn modelId="{50A74D3D-F00C-41B0-872C-F834A5EE0FCF}" type="presOf" srcId="{87BD6287-C948-4B73-AC5F-3249D9677ABF}" destId="{6C225130-A41A-410E-8777-41EB0844B966}" srcOrd="0" destOrd="0" presId="urn:microsoft.com/office/officeart/2005/8/layout/vList2"/>
    <dgm:cxn modelId="{70B78E98-8D27-4739-ABE7-893644385581}" type="presParOf" srcId="{E84E22E2-F1E4-4432-9CE3-2A7FAB0515BD}" destId="{AEC8CA74-71DA-40A2-A591-F5DEB9A5B59B}" srcOrd="0" destOrd="0" presId="urn:microsoft.com/office/officeart/2005/8/layout/vList2"/>
    <dgm:cxn modelId="{E40F11D5-9662-4C7C-A373-0CD2396178A2}" type="presParOf" srcId="{E84E22E2-F1E4-4432-9CE3-2A7FAB0515BD}" destId="{BE42A0E2-4DB0-4133-9BCA-426778625C5D}" srcOrd="1" destOrd="0" presId="urn:microsoft.com/office/officeart/2005/8/layout/vList2"/>
    <dgm:cxn modelId="{7270C104-B318-45CF-A99C-8EF200C20877}" type="presParOf" srcId="{E84E22E2-F1E4-4432-9CE3-2A7FAB0515BD}" destId="{6C225130-A41A-410E-8777-41EB0844B966}" srcOrd="2" destOrd="0" presId="urn:microsoft.com/office/officeart/2005/8/layout/vList2"/>
    <dgm:cxn modelId="{6DDFFC49-11B0-45FC-B366-79CFE72A6E9D}" type="presParOf" srcId="{E84E22E2-F1E4-4432-9CE3-2A7FAB0515BD}" destId="{71B33C98-D665-4FD1-A4AF-12E275EFB34B}" srcOrd="3" destOrd="0" presId="urn:microsoft.com/office/officeart/2005/8/layout/vList2"/>
    <dgm:cxn modelId="{B05B06BB-14BB-4DB9-BBBE-B0C84329D2A7}" type="presParOf" srcId="{E84E22E2-F1E4-4432-9CE3-2A7FAB0515BD}" destId="{E06AF94E-C912-475C-8FC9-2DC81B5DE499}" srcOrd="4" destOrd="0" presId="urn:microsoft.com/office/officeart/2005/8/layout/vList2"/>
  </dgm:cxnLst>
  <dgm:bg/>
  <dgm:whole/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02F2D67D-553A-4566-8689-2BF992307D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31D66-A4B2-43FC-BE7C-9FB1A27D4804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Another potent steroid being studied for subtenon injection</a:t>
          </a:r>
          <a:endParaRPr lang="en-US" b="1" dirty="0"/>
        </a:p>
      </dgm:t>
    </dgm:pt>
    <dgm:pt modelId="{F0873A60-88F0-43B3-B42C-CBAD34E8B05E}" type="parTrans" cxnId="{BDDC5966-06A4-4922-B685-62D89A8312FF}">
      <dgm:prSet/>
      <dgm:spPr/>
      <dgm:t>
        <a:bodyPr/>
        <a:lstStyle/>
        <a:p>
          <a:endParaRPr lang="en-US"/>
        </a:p>
      </dgm:t>
    </dgm:pt>
    <dgm:pt modelId="{20714245-75E6-4404-8F4B-57896CD7B9A5}" type="sibTrans" cxnId="{BDDC5966-06A4-4922-B685-62D89A8312FF}">
      <dgm:prSet/>
      <dgm:spPr/>
      <dgm:t>
        <a:bodyPr/>
        <a:lstStyle/>
        <a:p>
          <a:endParaRPr lang="en-US"/>
        </a:p>
      </dgm:t>
    </dgm:pt>
    <dgm:pt modelId="{D38486D6-0704-4A92-8F16-F7CFD9B7087E}" type="pres">
      <dgm:prSet presAssocID="{02F2D67D-553A-4566-8689-2BF992307D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B03C2C-086E-4DF0-979D-05E7021B5FD9}" type="pres">
      <dgm:prSet presAssocID="{84631D66-A4B2-43FC-BE7C-9FB1A27D48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C5966-06A4-4922-B685-62D89A8312FF}" srcId="{02F2D67D-553A-4566-8689-2BF992307DD9}" destId="{84631D66-A4B2-43FC-BE7C-9FB1A27D4804}" srcOrd="0" destOrd="0" parTransId="{F0873A60-88F0-43B3-B42C-CBAD34E8B05E}" sibTransId="{20714245-75E6-4404-8F4B-57896CD7B9A5}"/>
    <dgm:cxn modelId="{5DE0C487-B082-4F3B-B879-52210B6E8DC0}" type="presOf" srcId="{84631D66-A4B2-43FC-BE7C-9FB1A27D4804}" destId="{E8B03C2C-086E-4DF0-979D-05E7021B5FD9}" srcOrd="0" destOrd="0" presId="urn:microsoft.com/office/officeart/2005/8/layout/vList2"/>
    <dgm:cxn modelId="{BA203506-2592-4065-9889-AD99FCB084E6}" type="presOf" srcId="{02F2D67D-553A-4566-8689-2BF992307DD9}" destId="{D38486D6-0704-4A92-8F16-F7CFD9B7087E}" srcOrd="0" destOrd="0" presId="urn:microsoft.com/office/officeart/2005/8/layout/vList2"/>
    <dgm:cxn modelId="{B2B2C512-0282-460A-857D-393275A3F0DD}" type="presParOf" srcId="{D38486D6-0704-4A92-8F16-F7CFD9B7087E}" destId="{E8B03C2C-086E-4DF0-979D-05E7021B5FD9}" srcOrd="0" destOrd="0" presId="urn:microsoft.com/office/officeart/2005/8/layout/vList2"/>
  </dgm:cxnLst>
  <dgm:bg/>
  <dgm:whole/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rtl="0"/>
          <a:r>
            <a:rPr lang="en-US" sz="2200" b="1" i="0" dirty="0" smtClean="0"/>
            <a:t>Triamcinolone Acetonide</a:t>
          </a:r>
          <a:endParaRPr lang="en-US" sz="2200" b="1" i="1" dirty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0ABD0EAF-46BB-4D2C-A06A-DB7BAFE6D2A1}" type="presOf" srcId="{AC7F1437-D07B-441B-85F5-B300ABB5A81A}" destId="{47CB1E3C-AEC6-4631-A968-12EA1A513B75}" srcOrd="0" destOrd="0" presId="urn:microsoft.com/office/officeart/2005/8/layout/vList2"/>
    <dgm:cxn modelId="{7795C978-4C8C-474E-A4AF-138FF505B8A4}" type="presOf" srcId="{B0C0F592-C2FD-4EF8-88FC-687A8CBFC1A1}" destId="{70DE03DA-ADF6-4B30-8CDD-C0FFADBE0533}" srcOrd="0" destOrd="0" presId="urn:microsoft.com/office/officeart/2005/8/layout/vList2"/>
    <dgm:cxn modelId="{C4B3040A-C8B1-4FE5-8107-FED1A9EB246F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rtl="0"/>
          <a:r>
            <a:rPr lang="en-US" sz="2200" b="1" i="0" dirty="0" smtClean="0"/>
            <a:t>Anecortave Acetate</a:t>
          </a:r>
          <a:endParaRPr lang="en-US" sz="2200" b="1" i="1" dirty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 custLinFactNeighborX="-29825" custLinFactNeighborY="-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67481-69A4-4B6D-B62E-898164444C3D}" type="presOf" srcId="{AC7F1437-D07B-441B-85F5-B300ABB5A81A}" destId="{47CB1E3C-AEC6-4631-A968-12EA1A513B75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AD9BEE4C-69F1-44ED-B7B8-9EBD50D6A83E}" type="presOf" srcId="{B0C0F592-C2FD-4EF8-88FC-687A8CBFC1A1}" destId="{70DE03DA-ADF6-4B30-8CDD-C0FFADBE0533}" srcOrd="0" destOrd="0" presId="urn:microsoft.com/office/officeart/2005/8/layout/vList2"/>
    <dgm:cxn modelId="{A37D39B2-6B36-4B59-9EA6-0F9888F1228E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F6B87AF5-D488-46E8-A268-97DB3695FB4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7A1FF-1E80-4A12-8070-72B6F5EE3432}">
      <dgm:prSet/>
      <dgm:spPr>
        <a:solidFill>
          <a:srgbClr val="23256D"/>
        </a:solidFill>
        <a:ln>
          <a:solidFill>
            <a:srgbClr val="E0AA3E"/>
          </a:solidFill>
        </a:ln>
        <a:scene3d>
          <a:camera prst="orthographicFront"/>
          <a:lightRig rig="flood" dir="t">
            <a:rot lat="0" lon="0" rev="600000"/>
          </a:lightRig>
        </a:scene3d>
        <a:sp3d/>
      </dgm:spPr>
      <dgm:t>
        <a:bodyPr/>
        <a:lstStyle/>
        <a:p>
          <a:pPr rtl="0"/>
          <a:r>
            <a:rPr lang="en-US" b="1" dirty="0" smtClean="0">
              <a:solidFill>
                <a:srgbClr val="E0AA3E"/>
              </a:solidFill>
            </a:rPr>
            <a:t>Surgical Removal Of CNV</a:t>
          </a:r>
          <a:endParaRPr lang="en-US" dirty="0">
            <a:solidFill>
              <a:srgbClr val="E0AA3E"/>
            </a:solidFill>
          </a:endParaRPr>
        </a:p>
      </dgm:t>
    </dgm:pt>
    <dgm:pt modelId="{3C785B85-270F-4A34-910C-FABE5FE431BF}" type="parTrans" cxnId="{0A2781EA-F4F6-4102-B80C-730097A28EDE}">
      <dgm:prSet/>
      <dgm:spPr/>
      <dgm:t>
        <a:bodyPr/>
        <a:lstStyle/>
        <a:p>
          <a:endParaRPr lang="en-US"/>
        </a:p>
      </dgm:t>
    </dgm:pt>
    <dgm:pt modelId="{E4361B46-1A07-4F77-8640-6C31ED7B5D24}" type="sibTrans" cxnId="{0A2781EA-F4F6-4102-B80C-730097A28EDE}">
      <dgm:prSet/>
      <dgm:spPr/>
      <dgm:t>
        <a:bodyPr/>
        <a:lstStyle/>
        <a:p>
          <a:endParaRPr lang="en-US"/>
        </a:p>
      </dgm:t>
    </dgm:pt>
    <dgm:pt modelId="{BD73C77F-FF7B-4A55-A04B-AF50FED6044C}">
      <dgm:prSet/>
      <dgm:spPr>
        <a:solidFill>
          <a:srgbClr val="23256D">
            <a:alpha val="90000"/>
          </a:srgbClr>
        </a:solidFill>
        <a:ln>
          <a:solidFill>
            <a:srgbClr val="E0AA3E"/>
          </a:solidFill>
        </a:ln>
        <a:scene3d>
          <a:camera prst="orthographicFront"/>
          <a:lightRig rig="flood" dir="t">
            <a:rot lat="0" lon="0" rev="600000"/>
          </a:lightRig>
        </a:scene3d>
        <a:sp3d/>
      </dgm:spPr>
      <dgm:t>
        <a:bodyPr/>
        <a:lstStyle/>
        <a:p>
          <a:pPr rtl="0"/>
          <a:r>
            <a:rPr lang="en-US" b="1" dirty="0" smtClean="0">
              <a:solidFill>
                <a:srgbClr val="E0AA3E"/>
              </a:solidFill>
            </a:rPr>
            <a:t>Macular Translocation</a:t>
          </a:r>
          <a:endParaRPr lang="en-US" dirty="0">
            <a:solidFill>
              <a:srgbClr val="E0AA3E"/>
            </a:solidFill>
          </a:endParaRPr>
        </a:p>
      </dgm:t>
    </dgm:pt>
    <dgm:pt modelId="{47B922F4-1141-4258-8B05-DDB7C66A87D0}" type="parTrans" cxnId="{80408FCF-D024-4083-BA2D-F25D5532597F}">
      <dgm:prSet/>
      <dgm:spPr/>
      <dgm:t>
        <a:bodyPr/>
        <a:lstStyle/>
        <a:p>
          <a:endParaRPr lang="en-US"/>
        </a:p>
      </dgm:t>
    </dgm:pt>
    <dgm:pt modelId="{4B388A03-CE51-4E2C-82E7-CA3EFD473A2B}" type="sibTrans" cxnId="{80408FCF-D024-4083-BA2D-F25D5532597F}">
      <dgm:prSet/>
      <dgm:spPr/>
      <dgm:t>
        <a:bodyPr/>
        <a:lstStyle/>
        <a:p>
          <a:endParaRPr lang="en-US"/>
        </a:p>
      </dgm:t>
    </dgm:pt>
    <dgm:pt modelId="{5E950F14-9326-4295-9A8C-B06C504A9BA0}">
      <dgm:prSet/>
      <dgm:spPr>
        <a:solidFill>
          <a:srgbClr val="23256D"/>
        </a:solidFill>
        <a:ln>
          <a:solidFill>
            <a:srgbClr val="E0AA3E"/>
          </a:solidFill>
        </a:ln>
        <a:scene3d>
          <a:camera prst="orthographicFront"/>
          <a:lightRig rig="flood" dir="t">
            <a:rot lat="0" lon="0" rev="600000"/>
          </a:lightRig>
        </a:scene3d>
        <a:sp3d/>
      </dgm:spPr>
      <dgm:t>
        <a:bodyPr/>
        <a:lstStyle/>
        <a:p>
          <a:pPr rtl="0"/>
          <a:r>
            <a:rPr lang="en-US" b="1" dirty="0" smtClean="0">
              <a:solidFill>
                <a:srgbClr val="E0AA3E"/>
              </a:solidFill>
            </a:rPr>
            <a:t>Limited Macular Translocation</a:t>
          </a:r>
          <a:endParaRPr lang="en-US" dirty="0">
            <a:solidFill>
              <a:srgbClr val="E0AA3E"/>
            </a:solidFill>
          </a:endParaRPr>
        </a:p>
      </dgm:t>
    </dgm:pt>
    <dgm:pt modelId="{3FC45B2C-111A-4BCA-B6D1-4E2555B5203A}" type="parTrans" cxnId="{C26DC4AA-4615-4641-8FE9-538C126DF816}">
      <dgm:prSet/>
      <dgm:spPr/>
      <dgm:t>
        <a:bodyPr/>
        <a:lstStyle/>
        <a:p>
          <a:endParaRPr lang="en-US"/>
        </a:p>
      </dgm:t>
    </dgm:pt>
    <dgm:pt modelId="{FB5E7A14-F60F-44E7-A458-E12F77671CBD}" type="sibTrans" cxnId="{C26DC4AA-4615-4641-8FE9-538C126DF816}">
      <dgm:prSet/>
      <dgm:spPr/>
      <dgm:t>
        <a:bodyPr/>
        <a:lstStyle/>
        <a:p>
          <a:endParaRPr lang="en-US"/>
        </a:p>
      </dgm:t>
    </dgm:pt>
    <dgm:pt modelId="{455F305E-D64F-454F-92C5-A0FC45E98C43}">
      <dgm:prSet/>
      <dgm:spPr>
        <a:solidFill>
          <a:srgbClr val="23256D">
            <a:alpha val="90000"/>
          </a:srgbClr>
        </a:solidFill>
        <a:ln>
          <a:solidFill>
            <a:srgbClr val="E0AA3E"/>
          </a:soli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>
              <a:solidFill>
                <a:srgbClr val="E0AA3E"/>
              </a:solidFill>
            </a:rPr>
            <a:t>RPE Transplantation </a:t>
          </a:r>
          <a:endParaRPr lang="en-US" dirty="0">
            <a:solidFill>
              <a:srgbClr val="E0AA3E"/>
            </a:solidFill>
          </a:endParaRPr>
        </a:p>
      </dgm:t>
    </dgm:pt>
    <dgm:pt modelId="{16710330-61D8-43A7-AC9E-EF293FB311BE}" type="parTrans" cxnId="{E2728017-DAB7-4DB8-8BD6-C7C05E7BF191}">
      <dgm:prSet/>
      <dgm:spPr/>
      <dgm:t>
        <a:bodyPr/>
        <a:lstStyle/>
        <a:p>
          <a:endParaRPr lang="en-US"/>
        </a:p>
      </dgm:t>
    </dgm:pt>
    <dgm:pt modelId="{73EE4EE1-FB22-4C49-9A05-B4072C7DAE45}" type="sibTrans" cxnId="{E2728017-DAB7-4DB8-8BD6-C7C05E7BF191}">
      <dgm:prSet/>
      <dgm:spPr/>
      <dgm:t>
        <a:bodyPr/>
        <a:lstStyle/>
        <a:p>
          <a:endParaRPr lang="en-US"/>
        </a:p>
      </dgm:t>
    </dgm:pt>
    <dgm:pt modelId="{57B62700-2AB1-4DF4-A9EA-B3283E0C42C5}" type="pres">
      <dgm:prSet presAssocID="{F6B87AF5-D488-46E8-A268-97DB3695FB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2A155-9429-4DB7-92D0-300278AC2047}" type="pres">
      <dgm:prSet presAssocID="{7117A1FF-1E80-4A12-8070-72B6F5EE3432}" presName="circle1" presStyleLbl="node1" presStyleIdx="0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sunrise" dir="t">
            <a:rot lat="0" lon="0" rev="600000"/>
          </a:lightRig>
        </a:scene3d>
        <a:sp3d extrusionH="190500" prstMaterial="dkEdge">
          <a:bevelT w="152400" h="152400"/>
        </a:sp3d>
      </dgm:spPr>
    </dgm:pt>
    <dgm:pt modelId="{0A203608-B3D6-42D0-945D-0ACAC401C452}" type="pres">
      <dgm:prSet presAssocID="{7117A1FF-1E80-4A12-8070-72B6F5EE3432}" presName="space" presStyleCnt="0"/>
      <dgm:spPr/>
    </dgm:pt>
    <dgm:pt modelId="{E572F9DF-C852-4A86-9D83-58155165F56F}" type="pres">
      <dgm:prSet presAssocID="{7117A1FF-1E80-4A12-8070-72B6F5EE3432}" presName="rect1" presStyleLbl="alignAcc1" presStyleIdx="0" presStyleCnt="4"/>
      <dgm:spPr/>
      <dgm:t>
        <a:bodyPr/>
        <a:lstStyle/>
        <a:p>
          <a:endParaRPr lang="en-US"/>
        </a:p>
      </dgm:t>
    </dgm:pt>
    <dgm:pt modelId="{C1EBF3F8-23A8-4B9F-B00C-073E93AFEB96}" type="pres">
      <dgm:prSet presAssocID="{BD73C77F-FF7B-4A55-A04B-AF50FED6044C}" presName="vertSpace2" presStyleLbl="node1" presStyleIdx="0" presStyleCnt="4"/>
      <dgm:spPr/>
    </dgm:pt>
    <dgm:pt modelId="{098E36F5-7B16-4EDA-836B-78CBAFE90A5D}" type="pres">
      <dgm:prSet presAssocID="{BD73C77F-FF7B-4A55-A04B-AF50FED6044C}" presName="circle2" presStyleLbl="node1" presStyleIdx="1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sunrise" dir="t">
            <a:rot lat="0" lon="0" rev="600000"/>
          </a:lightRig>
        </a:scene3d>
        <a:sp3d extrusionH="190500" contourW="12700" prstMaterial="metal">
          <a:bevelT w="152400" h="152400"/>
        </a:sp3d>
      </dgm:spPr>
    </dgm:pt>
    <dgm:pt modelId="{973EF1F6-E659-4F25-9374-6506DF081082}" type="pres">
      <dgm:prSet presAssocID="{BD73C77F-FF7B-4A55-A04B-AF50FED6044C}" presName="rect2" presStyleLbl="alignAcc1" presStyleIdx="1" presStyleCnt="4"/>
      <dgm:spPr/>
      <dgm:t>
        <a:bodyPr/>
        <a:lstStyle/>
        <a:p>
          <a:endParaRPr lang="en-US"/>
        </a:p>
      </dgm:t>
    </dgm:pt>
    <dgm:pt modelId="{05A494EC-9532-48DB-92F8-B2DC34301E7E}" type="pres">
      <dgm:prSet presAssocID="{5E950F14-9326-4295-9A8C-B06C504A9BA0}" presName="vertSpace3" presStyleLbl="node1" presStyleIdx="1" presStyleCnt="4"/>
      <dgm:spPr/>
    </dgm:pt>
    <dgm:pt modelId="{72511DE9-EC99-4ABA-A1EB-151E9CED9790}" type="pres">
      <dgm:prSet presAssocID="{5E950F14-9326-4295-9A8C-B06C504A9BA0}" presName="circle3" presStyleLbl="node1" presStyleIdx="2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morning" dir="t">
            <a:rot lat="0" lon="0" rev="600000"/>
          </a:lightRig>
        </a:scene3d>
        <a:sp3d extrusionH="190500" contourW="12700" prstMaterial="metal">
          <a:bevelT w="152400" h="152400"/>
        </a:sp3d>
      </dgm:spPr>
    </dgm:pt>
    <dgm:pt modelId="{4C4016F1-F1D8-4929-8839-00BEC853D627}" type="pres">
      <dgm:prSet presAssocID="{5E950F14-9326-4295-9A8C-B06C504A9BA0}" presName="rect3" presStyleLbl="alignAcc1" presStyleIdx="2" presStyleCnt="4"/>
      <dgm:spPr/>
      <dgm:t>
        <a:bodyPr/>
        <a:lstStyle/>
        <a:p>
          <a:endParaRPr lang="en-US"/>
        </a:p>
      </dgm:t>
    </dgm:pt>
    <dgm:pt modelId="{B03034F6-F38A-41BA-ADB8-9C01CB4EA949}" type="pres">
      <dgm:prSet presAssocID="{455F305E-D64F-454F-92C5-A0FC45E98C43}" presName="vertSpace4" presStyleLbl="node1" presStyleIdx="2" presStyleCnt="4"/>
      <dgm:spPr/>
    </dgm:pt>
    <dgm:pt modelId="{FDCDF723-F562-4539-9687-F55AAD9D4A26}" type="pres">
      <dgm:prSet presAssocID="{455F305E-D64F-454F-92C5-A0FC45E98C43}" presName="circle4" presStyleLbl="node1" presStyleIdx="3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morning" dir="t">
            <a:rot lat="0" lon="0" rev="600000"/>
          </a:lightRig>
        </a:scene3d>
        <a:sp3d extrusionH="190500" contourW="12700" prstMaterial="metal">
          <a:bevelT w="152400" h="152400"/>
        </a:sp3d>
      </dgm:spPr>
    </dgm:pt>
    <dgm:pt modelId="{17E283B7-2032-4584-AEAC-2CA56FF7B2F9}" type="pres">
      <dgm:prSet presAssocID="{455F305E-D64F-454F-92C5-A0FC45E98C43}" presName="rect4" presStyleLbl="alignAcc1" presStyleIdx="3" presStyleCnt="4"/>
      <dgm:spPr/>
      <dgm:t>
        <a:bodyPr/>
        <a:lstStyle/>
        <a:p>
          <a:endParaRPr lang="en-US"/>
        </a:p>
      </dgm:t>
    </dgm:pt>
    <dgm:pt modelId="{E60D8D28-914F-44ED-BADA-83617DA44172}" type="pres">
      <dgm:prSet presAssocID="{7117A1FF-1E80-4A12-8070-72B6F5EE343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82012-D5BA-48E7-8149-16C8F9ED5D7C}" type="pres">
      <dgm:prSet presAssocID="{BD73C77F-FF7B-4A55-A04B-AF50FED6044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E5050-FEFA-4765-92BC-EBBF5A923ABD}" type="pres">
      <dgm:prSet presAssocID="{5E950F14-9326-4295-9A8C-B06C504A9BA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84724-0F14-4725-9560-32524340E2E8}" type="pres">
      <dgm:prSet presAssocID="{455F305E-D64F-454F-92C5-A0FC45E98C4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28017-DAB7-4DB8-8BD6-C7C05E7BF191}" srcId="{F6B87AF5-D488-46E8-A268-97DB3695FB49}" destId="{455F305E-D64F-454F-92C5-A0FC45E98C43}" srcOrd="3" destOrd="0" parTransId="{16710330-61D8-43A7-AC9E-EF293FB311BE}" sibTransId="{73EE4EE1-FB22-4C49-9A05-B4072C7DAE45}"/>
    <dgm:cxn modelId="{0A2781EA-F4F6-4102-B80C-730097A28EDE}" srcId="{F6B87AF5-D488-46E8-A268-97DB3695FB49}" destId="{7117A1FF-1E80-4A12-8070-72B6F5EE3432}" srcOrd="0" destOrd="0" parTransId="{3C785B85-270F-4A34-910C-FABE5FE431BF}" sibTransId="{E4361B46-1A07-4F77-8640-6C31ED7B5D24}"/>
    <dgm:cxn modelId="{C06CCA42-8FB2-49D3-A08F-F7B4DF3EA2C4}" type="presOf" srcId="{BD73C77F-FF7B-4A55-A04B-AF50FED6044C}" destId="{E8C82012-D5BA-48E7-8149-16C8F9ED5D7C}" srcOrd="1" destOrd="0" presId="urn:microsoft.com/office/officeart/2005/8/layout/target3"/>
    <dgm:cxn modelId="{FC6781D6-8098-4FD6-9894-79FAB198C490}" type="presOf" srcId="{F6B87AF5-D488-46E8-A268-97DB3695FB49}" destId="{57B62700-2AB1-4DF4-A9EA-B3283E0C42C5}" srcOrd="0" destOrd="0" presId="urn:microsoft.com/office/officeart/2005/8/layout/target3"/>
    <dgm:cxn modelId="{3CCD3AEC-3581-476D-A057-E3DC157676A5}" type="presOf" srcId="{5E950F14-9326-4295-9A8C-B06C504A9BA0}" destId="{4C4016F1-F1D8-4929-8839-00BEC853D627}" srcOrd="0" destOrd="0" presId="urn:microsoft.com/office/officeart/2005/8/layout/target3"/>
    <dgm:cxn modelId="{3E86B55B-6EAC-461E-9BFF-037D419A067A}" type="presOf" srcId="{BD73C77F-FF7B-4A55-A04B-AF50FED6044C}" destId="{973EF1F6-E659-4F25-9374-6506DF081082}" srcOrd="0" destOrd="0" presId="urn:microsoft.com/office/officeart/2005/8/layout/target3"/>
    <dgm:cxn modelId="{AFB27FF8-B4BD-4E8E-B748-6BC65D5031D8}" type="presOf" srcId="{7117A1FF-1E80-4A12-8070-72B6F5EE3432}" destId="{E60D8D28-914F-44ED-BADA-83617DA44172}" srcOrd="1" destOrd="0" presId="urn:microsoft.com/office/officeart/2005/8/layout/target3"/>
    <dgm:cxn modelId="{AC0CDEF4-9BAB-4D13-9811-DEEE33FC861F}" type="presOf" srcId="{7117A1FF-1E80-4A12-8070-72B6F5EE3432}" destId="{E572F9DF-C852-4A86-9D83-58155165F56F}" srcOrd="0" destOrd="0" presId="urn:microsoft.com/office/officeart/2005/8/layout/target3"/>
    <dgm:cxn modelId="{C26DC4AA-4615-4641-8FE9-538C126DF816}" srcId="{F6B87AF5-D488-46E8-A268-97DB3695FB49}" destId="{5E950F14-9326-4295-9A8C-B06C504A9BA0}" srcOrd="2" destOrd="0" parTransId="{3FC45B2C-111A-4BCA-B6D1-4E2555B5203A}" sibTransId="{FB5E7A14-F60F-44E7-A458-E12F77671CBD}"/>
    <dgm:cxn modelId="{F06025EE-152A-47B4-9965-B80D8672FB96}" type="presOf" srcId="{455F305E-D64F-454F-92C5-A0FC45E98C43}" destId="{17E283B7-2032-4584-AEAC-2CA56FF7B2F9}" srcOrd="0" destOrd="0" presId="urn:microsoft.com/office/officeart/2005/8/layout/target3"/>
    <dgm:cxn modelId="{898530D7-DC13-43BB-B04E-CD00B107C044}" type="presOf" srcId="{5E950F14-9326-4295-9A8C-B06C504A9BA0}" destId="{E1AE5050-FEFA-4765-92BC-EBBF5A923ABD}" srcOrd="1" destOrd="0" presId="urn:microsoft.com/office/officeart/2005/8/layout/target3"/>
    <dgm:cxn modelId="{F0AE4082-4382-4730-9EB5-CBA50E625B1B}" type="presOf" srcId="{455F305E-D64F-454F-92C5-A0FC45E98C43}" destId="{38B84724-0F14-4725-9560-32524340E2E8}" srcOrd="1" destOrd="0" presId="urn:microsoft.com/office/officeart/2005/8/layout/target3"/>
    <dgm:cxn modelId="{80408FCF-D024-4083-BA2D-F25D5532597F}" srcId="{F6B87AF5-D488-46E8-A268-97DB3695FB49}" destId="{BD73C77F-FF7B-4A55-A04B-AF50FED6044C}" srcOrd="1" destOrd="0" parTransId="{47B922F4-1141-4258-8B05-DDB7C66A87D0}" sibTransId="{4B388A03-CE51-4E2C-82E7-CA3EFD473A2B}"/>
    <dgm:cxn modelId="{90D727E6-38D9-4065-AC7E-A66524698173}" type="presParOf" srcId="{57B62700-2AB1-4DF4-A9EA-B3283E0C42C5}" destId="{2292A155-9429-4DB7-92D0-300278AC2047}" srcOrd="0" destOrd="0" presId="urn:microsoft.com/office/officeart/2005/8/layout/target3"/>
    <dgm:cxn modelId="{B78ED73B-275C-466E-AC95-6B510721AAF1}" type="presParOf" srcId="{57B62700-2AB1-4DF4-A9EA-B3283E0C42C5}" destId="{0A203608-B3D6-42D0-945D-0ACAC401C452}" srcOrd="1" destOrd="0" presId="urn:microsoft.com/office/officeart/2005/8/layout/target3"/>
    <dgm:cxn modelId="{D1E76CF5-6798-425E-836C-B1799582AE69}" type="presParOf" srcId="{57B62700-2AB1-4DF4-A9EA-B3283E0C42C5}" destId="{E572F9DF-C852-4A86-9D83-58155165F56F}" srcOrd="2" destOrd="0" presId="urn:microsoft.com/office/officeart/2005/8/layout/target3"/>
    <dgm:cxn modelId="{D24C63F3-54A4-40B9-9251-0AD7C4113DAF}" type="presParOf" srcId="{57B62700-2AB1-4DF4-A9EA-B3283E0C42C5}" destId="{C1EBF3F8-23A8-4B9F-B00C-073E93AFEB96}" srcOrd="3" destOrd="0" presId="urn:microsoft.com/office/officeart/2005/8/layout/target3"/>
    <dgm:cxn modelId="{7B1F52AC-0E7B-46A2-8167-DA214487A3CF}" type="presParOf" srcId="{57B62700-2AB1-4DF4-A9EA-B3283E0C42C5}" destId="{098E36F5-7B16-4EDA-836B-78CBAFE90A5D}" srcOrd="4" destOrd="0" presId="urn:microsoft.com/office/officeart/2005/8/layout/target3"/>
    <dgm:cxn modelId="{2CECFF86-80ED-4B03-9BC6-670A832781F9}" type="presParOf" srcId="{57B62700-2AB1-4DF4-A9EA-B3283E0C42C5}" destId="{973EF1F6-E659-4F25-9374-6506DF081082}" srcOrd="5" destOrd="0" presId="urn:microsoft.com/office/officeart/2005/8/layout/target3"/>
    <dgm:cxn modelId="{3ABECA7C-FBB5-49CD-BA42-415AE7110C33}" type="presParOf" srcId="{57B62700-2AB1-4DF4-A9EA-B3283E0C42C5}" destId="{05A494EC-9532-48DB-92F8-B2DC34301E7E}" srcOrd="6" destOrd="0" presId="urn:microsoft.com/office/officeart/2005/8/layout/target3"/>
    <dgm:cxn modelId="{4B2447DF-E367-44BF-9587-423DA9347186}" type="presParOf" srcId="{57B62700-2AB1-4DF4-A9EA-B3283E0C42C5}" destId="{72511DE9-EC99-4ABA-A1EB-151E9CED9790}" srcOrd="7" destOrd="0" presId="urn:microsoft.com/office/officeart/2005/8/layout/target3"/>
    <dgm:cxn modelId="{383E32E9-3476-4972-A86C-BA7155734C87}" type="presParOf" srcId="{57B62700-2AB1-4DF4-A9EA-B3283E0C42C5}" destId="{4C4016F1-F1D8-4929-8839-00BEC853D627}" srcOrd="8" destOrd="0" presId="urn:microsoft.com/office/officeart/2005/8/layout/target3"/>
    <dgm:cxn modelId="{176F9B7C-27F5-461D-8A45-FA64113C39D2}" type="presParOf" srcId="{57B62700-2AB1-4DF4-A9EA-B3283E0C42C5}" destId="{B03034F6-F38A-41BA-ADB8-9C01CB4EA949}" srcOrd="9" destOrd="0" presId="urn:microsoft.com/office/officeart/2005/8/layout/target3"/>
    <dgm:cxn modelId="{3DB288CA-28EB-42A4-B3A4-CE792069A6D6}" type="presParOf" srcId="{57B62700-2AB1-4DF4-A9EA-B3283E0C42C5}" destId="{FDCDF723-F562-4539-9687-F55AAD9D4A26}" srcOrd="10" destOrd="0" presId="urn:microsoft.com/office/officeart/2005/8/layout/target3"/>
    <dgm:cxn modelId="{2FAE9071-A7B0-46A2-88D7-653FA46DE6A3}" type="presParOf" srcId="{57B62700-2AB1-4DF4-A9EA-B3283E0C42C5}" destId="{17E283B7-2032-4584-AEAC-2CA56FF7B2F9}" srcOrd="11" destOrd="0" presId="urn:microsoft.com/office/officeart/2005/8/layout/target3"/>
    <dgm:cxn modelId="{60753807-8733-4177-BFD8-0DD62C548D73}" type="presParOf" srcId="{57B62700-2AB1-4DF4-A9EA-B3283E0C42C5}" destId="{E60D8D28-914F-44ED-BADA-83617DA44172}" srcOrd="12" destOrd="0" presId="urn:microsoft.com/office/officeart/2005/8/layout/target3"/>
    <dgm:cxn modelId="{6CD6042A-12D5-4678-B7B6-7CE52C702405}" type="presParOf" srcId="{57B62700-2AB1-4DF4-A9EA-B3283E0C42C5}" destId="{E8C82012-D5BA-48E7-8149-16C8F9ED5D7C}" srcOrd="13" destOrd="0" presId="urn:microsoft.com/office/officeart/2005/8/layout/target3"/>
    <dgm:cxn modelId="{5F13EFE7-9BC9-4D06-AC8C-37F1D64ADF8C}" type="presParOf" srcId="{57B62700-2AB1-4DF4-A9EA-B3283E0C42C5}" destId="{E1AE5050-FEFA-4765-92BC-EBBF5A923ABD}" srcOrd="14" destOrd="0" presId="urn:microsoft.com/office/officeart/2005/8/layout/target3"/>
    <dgm:cxn modelId="{F2372B45-6EAB-412E-AE0B-EC52267F3FEC}" type="presParOf" srcId="{57B62700-2AB1-4DF4-A9EA-B3283E0C42C5}" destId="{38B84724-0F14-4725-9560-32524340E2E8}" srcOrd="15" destOrd="0" presId="urn:microsoft.com/office/officeart/2005/8/layout/target3"/>
  </dgm:cxnLst>
  <dgm:bg/>
  <dgm:whole/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ACF07C90-6256-4F08-A950-EE58C554D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D03CB-4198-42BD-BE5C-992E24D95756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sz="1800" b="1" dirty="0" smtClean="0"/>
            <a:t>SST did not show any benefit with submacular surgery over observation alone for subfoveal CNV</a:t>
          </a:r>
          <a:endParaRPr lang="en-US" sz="1800" dirty="0"/>
        </a:p>
      </dgm:t>
    </dgm:pt>
    <dgm:pt modelId="{B15B61A9-C61C-4FA0-9AFC-6F6C7665A1E2}" type="parTrans" cxnId="{B9D3ED40-DE2E-43BA-8E6B-31E804BA5941}">
      <dgm:prSet/>
      <dgm:spPr/>
      <dgm:t>
        <a:bodyPr/>
        <a:lstStyle/>
        <a:p>
          <a:endParaRPr lang="en-US"/>
        </a:p>
      </dgm:t>
    </dgm:pt>
    <dgm:pt modelId="{49BBE54C-4BCF-43C7-90F2-59C3F67F9077}" type="sibTrans" cxnId="{B9D3ED40-DE2E-43BA-8E6B-31E804BA5941}">
      <dgm:prSet/>
      <dgm:spPr/>
      <dgm:t>
        <a:bodyPr/>
        <a:lstStyle/>
        <a:p>
          <a:endParaRPr lang="en-US"/>
        </a:p>
      </dgm:t>
    </dgm:pt>
    <dgm:pt modelId="{456BFF53-1523-4781-91E7-155CED825139}" type="pres">
      <dgm:prSet presAssocID="{ACF07C90-6256-4F08-A950-EE58C554D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9F72B-25D2-4DD2-AFE6-CD7C7C085D75}" type="pres">
      <dgm:prSet presAssocID="{A4ED03CB-4198-42BD-BE5C-992E24D95756}" presName="parentText" presStyleLbl="node1" presStyleIdx="0" presStyleCnt="1" custScaleY="500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7DF96-4332-4354-BB4A-DE14C290280B}" type="presOf" srcId="{A4ED03CB-4198-42BD-BE5C-992E24D95756}" destId="{62D9F72B-25D2-4DD2-AFE6-CD7C7C085D75}" srcOrd="0" destOrd="0" presId="urn:microsoft.com/office/officeart/2005/8/layout/vList2"/>
    <dgm:cxn modelId="{B9D3ED40-DE2E-43BA-8E6B-31E804BA5941}" srcId="{ACF07C90-6256-4F08-A950-EE58C554D7CF}" destId="{A4ED03CB-4198-42BD-BE5C-992E24D95756}" srcOrd="0" destOrd="0" parTransId="{B15B61A9-C61C-4FA0-9AFC-6F6C7665A1E2}" sibTransId="{49BBE54C-4BCF-43C7-90F2-59C3F67F9077}"/>
    <dgm:cxn modelId="{2ADDC4B4-EA18-4121-8070-6D8F18D55824}" type="presOf" srcId="{ACF07C90-6256-4F08-A950-EE58C554D7CF}" destId="{456BFF53-1523-4781-91E7-155CED825139}" srcOrd="0" destOrd="0" presId="urn:microsoft.com/office/officeart/2005/8/layout/vList2"/>
    <dgm:cxn modelId="{14032486-A586-4795-A1A4-C2E77DA33361}" type="presParOf" srcId="{456BFF53-1523-4781-91E7-155CED825139}" destId="{62D9F72B-25D2-4DD2-AFE6-CD7C7C085D75}" srcOrd="0" destOrd="0" presId="urn:microsoft.com/office/officeart/2005/8/layout/vList2"/>
  </dgm:cxnLst>
  <dgm:bg/>
  <dgm:whole/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7887D782-9A0D-4F69-8938-37688884DA2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309949-7419-4F25-9257-483FD9D8C6D9}">
      <dgm:prSet/>
      <dgm:spPr>
        <a:solidFill>
          <a:srgbClr val="23256D"/>
        </a:solidFill>
        <a:ln>
          <a:solidFill>
            <a:srgbClr val="E0AA3E"/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Small Interfering RNA Therapy</a:t>
          </a:r>
          <a:endParaRPr lang="en-US" dirty="0"/>
        </a:p>
      </dgm:t>
    </dgm:pt>
    <dgm:pt modelId="{3D87946F-9894-4A6C-B7D4-BCCD02902A79}" type="parTrans" cxnId="{1D5B4291-5D26-442F-BF65-9985BD0D8743}">
      <dgm:prSet/>
      <dgm:spPr/>
      <dgm:t>
        <a:bodyPr/>
        <a:lstStyle/>
        <a:p>
          <a:endParaRPr lang="en-US"/>
        </a:p>
      </dgm:t>
    </dgm:pt>
    <dgm:pt modelId="{6F8CDC4E-C978-4D86-B725-3C26140DDA4B}" type="sibTrans" cxnId="{1D5B4291-5D26-442F-BF65-9985BD0D8743}">
      <dgm:prSet/>
      <dgm:spPr/>
      <dgm:t>
        <a:bodyPr/>
        <a:lstStyle/>
        <a:p>
          <a:endParaRPr lang="en-US"/>
        </a:p>
      </dgm:t>
    </dgm:pt>
    <dgm:pt modelId="{B7600F3B-2E9F-4150-B04E-F921E5454600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Combretastatin A-4 Phosphate Prodrug</a:t>
          </a:r>
          <a:endParaRPr lang="en-US" dirty="0"/>
        </a:p>
      </dgm:t>
    </dgm:pt>
    <dgm:pt modelId="{F17BC884-A2C2-4199-85C8-098093A730B6}" type="parTrans" cxnId="{9D039991-F2AE-40BD-87A2-5C47FA8FCE73}">
      <dgm:prSet/>
      <dgm:spPr/>
      <dgm:t>
        <a:bodyPr/>
        <a:lstStyle/>
        <a:p>
          <a:endParaRPr lang="en-US"/>
        </a:p>
      </dgm:t>
    </dgm:pt>
    <dgm:pt modelId="{44DD0518-0002-4E71-98A1-08B4E4BA4FAA}" type="sibTrans" cxnId="{9D039991-F2AE-40BD-87A2-5C47FA8FCE73}">
      <dgm:prSet/>
      <dgm:spPr/>
      <dgm:t>
        <a:bodyPr/>
        <a:lstStyle/>
        <a:p>
          <a:endParaRPr lang="en-US"/>
        </a:p>
      </dgm:t>
    </dgm:pt>
    <dgm:pt modelId="{ACD3900F-28E0-400C-98B7-F24D8EC4D631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Squalamine</a:t>
          </a:r>
          <a:endParaRPr lang="en-US" dirty="0"/>
        </a:p>
      </dgm:t>
    </dgm:pt>
    <dgm:pt modelId="{BC77998B-9A09-4BEE-8D32-71E455F0AB57}" type="parTrans" cxnId="{8A2E17EC-2B60-454A-A17F-40CE39F440C0}">
      <dgm:prSet/>
      <dgm:spPr/>
      <dgm:t>
        <a:bodyPr/>
        <a:lstStyle/>
        <a:p>
          <a:endParaRPr lang="en-US"/>
        </a:p>
      </dgm:t>
    </dgm:pt>
    <dgm:pt modelId="{6A04176B-4410-4806-9587-C01D0036C01B}" type="sibTrans" cxnId="{8A2E17EC-2B60-454A-A17F-40CE39F440C0}">
      <dgm:prSet/>
      <dgm:spPr/>
      <dgm:t>
        <a:bodyPr/>
        <a:lstStyle/>
        <a:p>
          <a:endParaRPr lang="en-US"/>
        </a:p>
      </dgm:t>
    </dgm:pt>
    <dgm:pt modelId="{730E6BDE-2B3E-4B9B-BDD2-F0094D32DD69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Pigment Epithelium Derived Factor Inducer</a:t>
          </a:r>
          <a:endParaRPr lang="en-US" b="1" dirty="0"/>
        </a:p>
      </dgm:t>
    </dgm:pt>
    <dgm:pt modelId="{80F0E83D-ACB8-43A0-932D-C95CF48434AA}" type="parTrans" cxnId="{6DA7EE24-6466-4C57-AA47-A8BF7EEF72B8}">
      <dgm:prSet/>
      <dgm:spPr/>
      <dgm:t>
        <a:bodyPr/>
        <a:lstStyle/>
        <a:p>
          <a:endParaRPr lang="en-US"/>
        </a:p>
      </dgm:t>
    </dgm:pt>
    <dgm:pt modelId="{E62D4435-3C14-4253-AFB5-320BADF9437F}" type="sibTrans" cxnId="{6DA7EE24-6466-4C57-AA47-A8BF7EEF72B8}">
      <dgm:prSet/>
      <dgm:spPr/>
      <dgm:t>
        <a:bodyPr/>
        <a:lstStyle/>
        <a:p>
          <a:endParaRPr lang="en-US"/>
        </a:p>
      </dgm:t>
    </dgm:pt>
    <dgm:pt modelId="{768B37F5-5966-40B9-8492-CC55C396EA1B}" type="pres">
      <dgm:prSet presAssocID="{7887D782-9A0D-4F69-8938-37688884DA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A93BF-32F8-4904-A8FC-8769DA31C0FF}" type="pres">
      <dgm:prSet presAssocID="{7887D782-9A0D-4F69-8938-37688884DA2C}" presName="diamond" presStyleLbl="b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sunrise" dir="t"/>
        </a:scene3d>
        <a:sp3d extrusionH="190500" contourW="12700">
          <a:bevelT w="152400" h="152400"/>
        </a:sp3d>
      </dgm:spPr>
    </dgm:pt>
    <dgm:pt modelId="{BB62B108-31D1-4E4C-9D21-F7E70221B886}" type="pres">
      <dgm:prSet presAssocID="{7887D782-9A0D-4F69-8938-37688884DA2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39436-39C2-43FA-9011-7CF849B75120}" type="pres">
      <dgm:prSet presAssocID="{7887D782-9A0D-4F69-8938-37688884DA2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7DF7E-F801-418B-B19C-66E0CB363579}" type="pres">
      <dgm:prSet presAssocID="{7887D782-9A0D-4F69-8938-37688884DA2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A49E0-BA4C-438C-A345-9C62E724B9F4}" type="pres">
      <dgm:prSet presAssocID="{7887D782-9A0D-4F69-8938-37688884DA2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64B13-6B2C-4EA1-B8AC-A73BD717432C}" type="presOf" srcId="{ACD3900F-28E0-400C-98B7-F24D8EC4D631}" destId="{2E07DF7E-F801-418B-B19C-66E0CB363579}" srcOrd="0" destOrd="0" presId="urn:microsoft.com/office/officeart/2005/8/layout/matrix3"/>
    <dgm:cxn modelId="{6922C45D-A347-42DC-9FEA-34F46F8B992E}" type="presOf" srcId="{730E6BDE-2B3E-4B9B-BDD2-F0094D32DD69}" destId="{9DBA49E0-BA4C-438C-A345-9C62E724B9F4}" srcOrd="0" destOrd="0" presId="urn:microsoft.com/office/officeart/2005/8/layout/matrix3"/>
    <dgm:cxn modelId="{8A2E17EC-2B60-454A-A17F-40CE39F440C0}" srcId="{7887D782-9A0D-4F69-8938-37688884DA2C}" destId="{ACD3900F-28E0-400C-98B7-F24D8EC4D631}" srcOrd="2" destOrd="0" parTransId="{BC77998B-9A09-4BEE-8D32-71E455F0AB57}" sibTransId="{6A04176B-4410-4806-9587-C01D0036C01B}"/>
    <dgm:cxn modelId="{44CAB266-70A4-473B-ABE5-9D1205FC67B4}" type="presOf" srcId="{7887D782-9A0D-4F69-8938-37688884DA2C}" destId="{768B37F5-5966-40B9-8492-CC55C396EA1B}" srcOrd="0" destOrd="0" presId="urn:microsoft.com/office/officeart/2005/8/layout/matrix3"/>
    <dgm:cxn modelId="{A3A85450-9739-4DB9-BBE0-5BF257E581C1}" type="presOf" srcId="{B7600F3B-2E9F-4150-B04E-F921E5454600}" destId="{76639436-39C2-43FA-9011-7CF849B75120}" srcOrd="0" destOrd="0" presId="urn:microsoft.com/office/officeart/2005/8/layout/matrix3"/>
    <dgm:cxn modelId="{1D5B4291-5D26-442F-BF65-9985BD0D8743}" srcId="{7887D782-9A0D-4F69-8938-37688884DA2C}" destId="{91309949-7419-4F25-9257-483FD9D8C6D9}" srcOrd="0" destOrd="0" parTransId="{3D87946F-9894-4A6C-B7D4-BCCD02902A79}" sibTransId="{6F8CDC4E-C978-4D86-B725-3C26140DDA4B}"/>
    <dgm:cxn modelId="{9D039991-F2AE-40BD-87A2-5C47FA8FCE73}" srcId="{7887D782-9A0D-4F69-8938-37688884DA2C}" destId="{B7600F3B-2E9F-4150-B04E-F921E5454600}" srcOrd="1" destOrd="0" parTransId="{F17BC884-A2C2-4199-85C8-098093A730B6}" sibTransId="{44DD0518-0002-4E71-98A1-08B4E4BA4FAA}"/>
    <dgm:cxn modelId="{12EF42DC-CC6E-4824-B595-E9AA73035C1F}" type="presOf" srcId="{91309949-7419-4F25-9257-483FD9D8C6D9}" destId="{BB62B108-31D1-4E4C-9D21-F7E70221B886}" srcOrd="0" destOrd="0" presId="urn:microsoft.com/office/officeart/2005/8/layout/matrix3"/>
    <dgm:cxn modelId="{6DA7EE24-6466-4C57-AA47-A8BF7EEF72B8}" srcId="{7887D782-9A0D-4F69-8938-37688884DA2C}" destId="{730E6BDE-2B3E-4B9B-BDD2-F0094D32DD69}" srcOrd="3" destOrd="0" parTransId="{80F0E83D-ACB8-43A0-932D-C95CF48434AA}" sibTransId="{E62D4435-3C14-4253-AFB5-320BADF9437F}"/>
    <dgm:cxn modelId="{E94AFCB6-6523-46DE-B9A5-7CF261FD5133}" type="presParOf" srcId="{768B37F5-5966-40B9-8492-CC55C396EA1B}" destId="{012A93BF-32F8-4904-A8FC-8769DA31C0FF}" srcOrd="0" destOrd="0" presId="urn:microsoft.com/office/officeart/2005/8/layout/matrix3"/>
    <dgm:cxn modelId="{FFE589CE-0384-45CA-97A7-41545450F58B}" type="presParOf" srcId="{768B37F5-5966-40B9-8492-CC55C396EA1B}" destId="{BB62B108-31D1-4E4C-9D21-F7E70221B886}" srcOrd="1" destOrd="0" presId="urn:microsoft.com/office/officeart/2005/8/layout/matrix3"/>
    <dgm:cxn modelId="{8E94803C-70AF-4923-AD61-CE834B3CD13B}" type="presParOf" srcId="{768B37F5-5966-40B9-8492-CC55C396EA1B}" destId="{76639436-39C2-43FA-9011-7CF849B75120}" srcOrd="2" destOrd="0" presId="urn:microsoft.com/office/officeart/2005/8/layout/matrix3"/>
    <dgm:cxn modelId="{9F9A03C0-82AF-4AF7-8A15-A8F5B2081561}" type="presParOf" srcId="{768B37F5-5966-40B9-8492-CC55C396EA1B}" destId="{2E07DF7E-F801-418B-B19C-66E0CB363579}" srcOrd="3" destOrd="0" presId="urn:microsoft.com/office/officeart/2005/8/layout/matrix3"/>
    <dgm:cxn modelId="{A27D2DF9-BFFB-4F7D-85AE-29F1925B71DC}" type="presParOf" srcId="{768B37F5-5966-40B9-8492-CC55C396EA1B}" destId="{9DBA49E0-BA4C-438C-A345-9C62E724B9F4}" srcOrd="4" destOrd="0" presId="urn:microsoft.com/office/officeart/2005/8/layout/matrix3"/>
  </dgm:cxnLst>
  <dgm:bg/>
  <dgm:whole/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E5AC0263-9B48-4810-B228-A05F2FA9F4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40102-D357-4C87-8634-4D4C67311215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Thank You   </a:t>
          </a:r>
          <a:endParaRPr lang="en-US" dirty="0"/>
        </a:p>
      </dgm:t>
    </dgm:pt>
    <dgm:pt modelId="{D65416B7-77A6-4CCA-B945-7A6C1F7263DD}" type="parTrans" cxnId="{AC1BCFC3-9875-4EC5-AA7A-798F743A8422}">
      <dgm:prSet/>
      <dgm:spPr/>
      <dgm:t>
        <a:bodyPr/>
        <a:lstStyle/>
        <a:p>
          <a:endParaRPr lang="en-US"/>
        </a:p>
      </dgm:t>
    </dgm:pt>
    <dgm:pt modelId="{8098D830-B9E9-4E28-AF8A-DADFAC944C90}" type="sibTrans" cxnId="{AC1BCFC3-9875-4EC5-AA7A-798F743A8422}">
      <dgm:prSet/>
      <dgm:spPr/>
      <dgm:t>
        <a:bodyPr/>
        <a:lstStyle/>
        <a:p>
          <a:endParaRPr lang="en-US"/>
        </a:p>
      </dgm:t>
    </dgm:pt>
    <dgm:pt modelId="{085DDFC7-05F2-4792-8EB0-BCC7CFD3ECF2}" type="pres">
      <dgm:prSet presAssocID="{E5AC0263-9B48-4810-B228-A05F2FA9F4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A505E-ED97-43C4-94B6-8AB1C543CF7F}" type="pres">
      <dgm:prSet presAssocID="{C4440102-D357-4C87-8634-4D4C673112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CFA10-BB5F-4A35-B05F-04F1C0497629}" type="presOf" srcId="{E5AC0263-9B48-4810-B228-A05F2FA9F4E4}" destId="{085DDFC7-05F2-4792-8EB0-BCC7CFD3ECF2}" srcOrd="0" destOrd="0" presId="urn:microsoft.com/office/officeart/2005/8/layout/vList2"/>
    <dgm:cxn modelId="{AC1BCFC3-9875-4EC5-AA7A-798F743A8422}" srcId="{E5AC0263-9B48-4810-B228-A05F2FA9F4E4}" destId="{C4440102-D357-4C87-8634-4D4C67311215}" srcOrd="0" destOrd="0" parTransId="{D65416B7-77A6-4CCA-B945-7A6C1F7263DD}" sibTransId="{8098D830-B9E9-4E28-AF8A-DADFAC944C90}"/>
    <dgm:cxn modelId="{69FDE415-F96D-484B-9C4E-2BD6557C2355}" type="presOf" srcId="{C4440102-D357-4C87-8634-4D4C67311215}" destId="{BE6A505E-ED97-43C4-94B6-8AB1C543CF7F}" srcOrd="0" destOrd="0" presId="urn:microsoft.com/office/officeart/2005/8/layout/vList2"/>
    <dgm:cxn modelId="{F7DDC21E-8E69-4C55-8488-ED799CDCA8E4}" type="presParOf" srcId="{085DDFC7-05F2-4792-8EB0-BCC7CFD3ECF2}" destId="{BE6A505E-ED97-43C4-94B6-8AB1C543CF7F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3B5FF6-E8C8-4D30-9F46-6EEDF596F6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F18F5-B324-4236-AD82-99FA65AA589E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rtl="0"/>
          <a:r>
            <a:rPr lang="en-US" b="1" dirty="0" smtClean="0"/>
            <a:t>   Contrast sensitivity</a:t>
          </a:r>
          <a:endParaRPr lang="en-US" dirty="0"/>
        </a:p>
      </dgm:t>
    </dgm:pt>
    <dgm:pt modelId="{D3CB6AB3-6530-4182-A98F-BF58B06FA11B}" type="parTrans" cxnId="{DA3FDBE4-0FE1-40D8-8C56-2173EC5EBD44}">
      <dgm:prSet/>
      <dgm:spPr/>
      <dgm:t>
        <a:bodyPr/>
        <a:lstStyle/>
        <a:p>
          <a:endParaRPr lang="en-US"/>
        </a:p>
      </dgm:t>
    </dgm:pt>
    <dgm:pt modelId="{444C8DE5-CAF2-4A55-9B18-AFC1D85BCB69}" type="sibTrans" cxnId="{DA3FDBE4-0FE1-40D8-8C56-2173EC5EBD44}">
      <dgm:prSet/>
      <dgm:spPr/>
      <dgm:t>
        <a:bodyPr/>
        <a:lstStyle/>
        <a:p>
          <a:endParaRPr lang="en-US"/>
        </a:p>
      </dgm:t>
    </dgm:pt>
    <dgm:pt modelId="{086B01C9-F529-4EFD-83C3-A2EBEF47C266}" type="pres">
      <dgm:prSet presAssocID="{E23B5FF6-E8C8-4D30-9F46-6EEDF596F6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92C16-DD64-43A4-BF67-7973B563BE90}" type="pres">
      <dgm:prSet presAssocID="{644F18F5-B324-4236-AD82-99FA65AA589E}" presName="parentText" presStyleLbl="node1" presStyleIdx="0" presStyleCnt="1" custLinFactNeighborY="-152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1C4A8-6C81-4DC8-87A7-C26E20E3BEC7}" type="presOf" srcId="{644F18F5-B324-4236-AD82-99FA65AA589E}" destId="{C9392C16-DD64-43A4-BF67-7973B563BE90}" srcOrd="0" destOrd="0" presId="urn:microsoft.com/office/officeart/2005/8/layout/vList2"/>
    <dgm:cxn modelId="{C1F8EFC2-5881-4AB6-96A5-F5E8C1051E7A}" type="presOf" srcId="{E23B5FF6-E8C8-4D30-9F46-6EEDF596F623}" destId="{086B01C9-F529-4EFD-83C3-A2EBEF47C266}" srcOrd="0" destOrd="0" presId="urn:microsoft.com/office/officeart/2005/8/layout/vList2"/>
    <dgm:cxn modelId="{DA3FDBE4-0FE1-40D8-8C56-2173EC5EBD44}" srcId="{E23B5FF6-E8C8-4D30-9F46-6EEDF596F623}" destId="{644F18F5-B324-4236-AD82-99FA65AA589E}" srcOrd="0" destOrd="0" parTransId="{D3CB6AB3-6530-4182-A98F-BF58B06FA11B}" sibTransId="{444C8DE5-CAF2-4A55-9B18-AFC1D85BCB69}"/>
    <dgm:cxn modelId="{C7BED640-ECBD-47E3-BAE7-467A228EE6B9}" type="presParOf" srcId="{086B01C9-F529-4EFD-83C3-A2EBEF47C266}" destId="{C9392C16-DD64-43A4-BF67-7973B563BE90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EB5562-12F9-4FB8-841C-5642BC4ABE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AA533-2F7E-4044-B9BC-C230F9452F1E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Reduced contrast sensitivity  </a:t>
          </a:r>
          <a:endParaRPr lang="en-US" dirty="0"/>
        </a:p>
      </dgm:t>
    </dgm:pt>
    <dgm:pt modelId="{D9CDFC4B-641C-44B6-84CE-E789D166B5EF}" type="parTrans" cxnId="{D0DE952C-1CD5-4CD3-B4FA-BC7BC37158F6}">
      <dgm:prSet/>
      <dgm:spPr/>
      <dgm:t>
        <a:bodyPr/>
        <a:lstStyle/>
        <a:p>
          <a:endParaRPr lang="en-US"/>
        </a:p>
      </dgm:t>
    </dgm:pt>
    <dgm:pt modelId="{88C36F14-3896-4B7C-9136-1D816B1A39F9}" type="sibTrans" cxnId="{D0DE952C-1CD5-4CD3-B4FA-BC7BC37158F6}">
      <dgm:prSet/>
      <dgm:spPr/>
      <dgm:t>
        <a:bodyPr/>
        <a:lstStyle/>
        <a:p>
          <a:endParaRPr lang="en-US"/>
        </a:p>
      </dgm:t>
    </dgm:pt>
    <dgm:pt modelId="{74630EA8-AD96-40EF-9C88-A9904744BDA7}" type="pres">
      <dgm:prSet presAssocID="{F0EB5562-12F9-4FB8-841C-5642BC4ABE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48475-BDB2-41D9-A587-ADD11FF30D09}" type="pres">
      <dgm:prSet presAssocID="{28AAA533-2F7E-4044-B9BC-C230F9452F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8F7FA-4528-4B72-B6C0-F7A70671E5F8}" type="presOf" srcId="{28AAA533-2F7E-4044-B9BC-C230F9452F1E}" destId="{14B48475-BDB2-41D9-A587-ADD11FF30D09}" srcOrd="0" destOrd="0" presId="urn:microsoft.com/office/officeart/2005/8/layout/vList2"/>
    <dgm:cxn modelId="{D0DE952C-1CD5-4CD3-B4FA-BC7BC37158F6}" srcId="{F0EB5562-12F9-4FB8-841C-5642BC4ABE1D}" destId="{28AAA533-2F7E-4044-B9BC-C230F9452F1E}" srcOrd="0" destOrd="0" parTransId="{D9CDFC4B-641C-44B6-84CE-E789D166B5EF}" sibTransId="{88C36F14-3896-4B7C-9136-1D816B1A39F9}"/>
    <dgm:cxn modelId="{083865BC-679E-4ED4-BEAC-90AD8B60BE87}" type="presOf" srcId="{F0EB5562-12F9-4FB8-841C-5642BC4ABE1D}" destId="{74630EA8-AD96-40EF-9C88-A9904744BDA7}" srcOrd="0" destOrd="0" presId="urn:microsoft.com/office/officeart/2005/8/layout/vList2"/>
    <dgm:cxn modelId="{F5F35E4B-0B2B-4E6E-A046-D8BF5A8D2B06}" type="presParOf" srcId="{74630EA8-AD96-40EF-9C88-A9904744BDA7}" destId="{14B48475-BDB2-41D9-A587-ADD11FF30D09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DF451C-92F5-4A54-BDF9-B5868C911C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6B3AC-A8B9-4F4F-A138-DDDBA24F6FA3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rtl="0"/>
          <a:r>
            <a:rPr lang="en-US" b="1" dirty="0" smtClean="0"/>
            <a:t>   Amsler grid test</a:t>
          </a:r>
          <a:endParaRPr lang="en-US" b="0" dirty="0"/>
        </a:p>
      </dgm:t>
    </dgm:pt>
    <dgm:pt modelId="{22F69119-C214-42D7-982E-100E2C183486}" type="parTrans" cxnId="{7DAB63FB-A83B-48C1-AF5F-0D05CC4850F2}">
      <dgm:prSet/>
      <dgm:spPr/>
      <dgm:t>
        <a:bodyPr/>
        <a:lstStyle/>
        <a:p>
          <a:endParaRPr lang="en-US"/>
        </a:p>
      </dgm:t>
    </dgm:pt>
    <dgm:pt modelId="{BF9E0237-838A-46F0-A353-0995CFF30273}" type="sibTrans" cxnId="{7DAB63FB-A83B-48C1-AF5F-0D05CC4850F2}">
      <dgm:prSet/>
      <dgm:spPr/>
      <dgm:t>
        <a:bodyPr/>
        <a:lstStyle/>
        <a:p>
          <a:endParaRPr lang="en-US"/>
        </a:p>
      </dgm:t>
    </dgm:pt>
    <dgm:pt modelId="{B56C2AF6-4CEF-404D-A982-FC17B9F62E1D}" type="pres">
      <dgm:prSet presAssocID="{5DDF451C-92F5-4A54-BDF9-B5868C911C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349A8E-63DB-4468-B474-CC25CC1DC82C}" type="pres">
      <dgm:prSet presAssocID="{7036B3AC-A8B9-4F4F-A138-DDDBA24F6F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87BAD-F8B2-4B4B-A06E-15563D174B29}" type="presOf" srcId="{7036B3AC-A8B9-4F4F-A138-DDDBA24F6FA3}" destId="{3E349A8E-63DB-4468-B474-CC25CC1DC82C}" srcOrd="0" destOrd="0" presId="urn:microsoft.com/office/officeart/2005/8/layout/vList2"/>
    <dgm:cxn modelId="{7DAB63FB-A83B-48C1-AF5F-0D05CC4850F2}" srcId="{5DDF451C-92F5-4A54-BDF9-B5868C911CAE}" destId="{7036B3AC-A8B9-4F4F-A138-DDDBA24F6FA3}" srcOrd="0" destOrd="0" parTransId="{22F69119-C214-42D7-982E-100E2C183486}" sibTransId="{BF9E0237-838A-46F0-A353-0995CFF30273}"/>
    <dgm:cxn modelId="{33FB8015-2E62-4123-9247-E2DDECEE3A91}" type="presOf" srcId="{5DDF451C-92F5-4A54-BDF9-B5868C911CAE}" destId="{B56C2AF6-4CEF-404D-A982-FC17B9F62E1D}" srcOrd="0" destOrd="0" presId="urn:microsoft.com/office/officeart/2005/8/layout/vList2"/>
    <dgm:cxn modelId="{0CCA7CF9-42F0-4021-88E8-AC3F6A5C3B94}" type="presParOf" srcId="{B56C2AF6-4CEF-404D-A982-FC17B9F62E1D}" destId="{3E349A8E-63DB-4468-B474-CC25CC1DC82C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65637C-AA1B-4EF9-AFB0-0F6FE3D838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FB1F2C-49C8-487F-8A75-D5ACF096BC6B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rtl="0"/>
          <a:r>
            <a:rPr lang="en-US" b="1" dirty="0" smtClean="0"/>
            <a:t>   Slit lamp indirect biomicroscopy</a:t>
          </a:r>
          <a:endParaRPr lang="en-US" b="0" dirty="0"/>
        </a:p>
      </dgm:t>
    </dgm:pt>
    <dgm:pt modelId="{4AC8BE97-0A56-4634-A540-FA6C1BFB4808}" type="parTrans" cxnId="{E94F2EE9-A2E9-47C0-BE37-12996D4E8445}">
      <dgm:prSet/>
      <dgm:spPr/>
      <dgm:t>
        <a:bodyPr/>
        <a:lstStyle/>
        <a:p>
          <a:endParaRPr lang="en-US"/>
        </a:p>
      </dgm:t>
    </dgm:pt>
    <dgm:pt modelId="{25866961-CC6C-4E67-A29E-1156F2B9E721}" type="sibTrans" cxnId="{E94F2EE9-A2E9-47C0-BE37-12996D4E8445}">
      <dgm:prSet/>
      <dgm:spPr/>
      <dgm:t>
        <a:bodyPr/>
        <a:lstStyle/>
        <a:p>
          <a:endParaRPr lang="en-US"/>
        </a:p>
      </dgm:t>
    </dgm:pt>
    <dgm:pt modelId="{8453CE61-642F-4C47-A7FA-8E333679D842}" type="pres">
      <dgm:prSet presAssocID="{5465637C-AA1B-4EF9-AFB0-0F6FE3D838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CE473-700C-4F12-A4FE-1E7DA794168F}" type="pres">
      <dgm:prSet presAssocID="{B1FB1F2C-49C8-487F-8A75-D5ACF096BC6B}" presName="parentText" presStyleLbl="node1" presStyleIdx="0" presStyleCnt="1" custLinFactNeighborX="1667" custLinFactNeighborY="-4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9024F-38B6-4956-A7C4-4ABA35A5EF90}" type="presOf" srcId="{5465637C-AA1B-4EF9-AFB0-0F6FE3D83812}" destId="{8453CE61-642F-4C47-A7FA-8E333679D842}" srcOrd="0" destOrd="0" presId="urn:microsoft.com/office/officeart/2005/8/layout/vList2"/>
    <dgm:cxn modelId="{E94F2EE9-A2E9-47C0-BE37-12996D4E8445}" srcId="{5465637C-AA1B-4EF9-AFB0-0F6FE3D83812}" destId="{B1FB1F2C-49C8-487F-8A75-D5ACF096BC6B}" srcOrd="0" destOrd="0" parTransId="{4AC8BE97-0A56-4634-A540-FA6C1BFB4808}" sibTransId="{25866961-CC6C-4E67-A29E-1156F2B9E721}"/>
    <dgm:cxn modelId="{C62BF46C-3C44-4983-9637-596E1B8EF608}" type="presOf" srcId="{B1FB1F2C-49C8-487F-8A75-D5ACF096BC6B}" destId="{24FCE473-700C-4F12-A4FE-1E7DA794168F}" srcOrd="0" destOrd="0" presId="urn:microsoft.com/office/officeart/2005/8/layout/vList2"/>
    <dgm:cxn modelId="{EFFEBA4E-1498-4385-92AE-A382B3A54F69}" type="presParOf" srcId="{8453CE61-642F-4C47-A7FA-8E333679D842}" destId="{24FCE473-700C-4F12-A4FE-1E7DA794168F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AA9B34B-2B79-4441-815B-3CB6A2E17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4126A3-1A1B-49AE-A03A-662679EC39DC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Usually sufficient to establish the diagnosis</a:t>
          </a:r>
          <a:endParaRPr lang="en-US" dirty="0"/>
        </a:p>
      </dgm:t>
    </dgm:pt>
    <dgm:pt modelId="{97DC6347-80CA-4ABA-BBB5-9938FE910E42}" type="parTrans" cxnId="{9138AACB-BC6B-4586-BCFF-5F9B8517745A}">
      <dgm:prSet/>
      <dgm:spPr/>
      <dgm:t>
        <a:bodyPr/>
        <a:lstStyle/>
        <a:p>
          <a:endParaRPr lang="en-US"/>
        </a:p>
      </dgm:t>
    </dgm:pt>
    <dgm:pt modelId="{8A5C3FB2-619D-4F4D-A628-C08A309B6B3E}" type="sibTrans" cxnId="{9138AACB-BC6B-4586-BCFF-5F9B8517745A}">
      <dgm:prSet/>
      <dgm:spPr/>
      <dgm:t>
        <a:bodyPr/>
        <a:lstStyle/>
        <a:p>
          <a:endParaRPr lang="en-US"/>
        </a:p>
      </dgm:t>
    </dgm:pt>
    <dgm:pt modelId="{A6B78D99-EC58-4273-B6AC-3BC069C6A38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Contact lenses </a:t>
          </a:r>
          <a:endParaRPr lang="en-US" dirty="0"/>
        </a:p>
      </dgm:t>
    </dgm:pt>
    <dgm:pt modelId="{1295D3BB-E8B7-4B04-BA0F-AFFA6EF2984F}" type="parTrans" cxnId="{5D509928-7EF2-4A8A-B10B-DCDE53029F2B}">
      <dgm:prSet/>
      <dgm:spPr/>
      <dgm:t>
        <a:bodyPr/>
        <a:lstStyle/>
        <a:p>
          <a:endParaRPr lang="en-US"/>
        </a:p>
      </dgm:t>
    </dgm:pt>
    <dgm:pt modelId="{EE5952FE-CA46-4A3F-BCCC-7F868A909D1B}" type="sibTrans" cxnId="{5D509928-7EF2-4A8A-B10B-DCDE53029F2B}">
      <dgm:prSet/>
      <dgm:spPr/>
      <dgm:t>
        <a:bodyPr/>
        <a:lstStyle/>
        <a:p>
          <a:endParaRPr lang="en-US"/>
        </a:p>
      </dgm:t>
    </dgm:pt>
    <dgm:pt modelId="{4020C99B-D927-44FF-837B-B4C550D66F9E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60 Diopter or 90 Diopter lenses</a:t>
          </a:r>
          <a:endParaRPr lang="en-US" dirty="0"/>
        </a:p>
      </dgm:t>
    </dgm:pt>
    <dgm:pt modelId="{9BF6EF00-20F6-4850-BD4A-E35B4527A77F}" type="parTrans" cxnId="{8B46F790-444F-4915-9540-238AFA26254B}">
      <dgm:prSet/>
      <dgm:spPr/>
      <dgm:t>
        <a:bodyPr/>
        <a:lstStyle/>
        <a:p>
          <a:endParaRPr lang="en-US"/>
        </a:p>
      </dgm:t>
    </dgm:pt>
    <dgm:pt modelId="{520E459A-6F9B-4F75-B6E4-3E8A04C1F5EE}" type="sibTrans" cxnId="{8B46F790-444F-4915-9540-238AFA26254B}">
      <dgm:prSet/>
      <dgm:spPr/>
      <dgm:t>
        <a:bodyPr/>
        <a:lstStyle/>
        <a:p>
          <a:endParaRPr lang="en-US"/>
        </a:p>
      </dgm:t>
    </dgm:pt>
    <dgm:pt modelId="{4CF20D0E-6D6C-4388-B662-AA34564AE829}" type="pres">
      <dgm:prSet presAssocID="{CAA9B34B-2B79-4441-815B-3CB6A2E17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4D9FD-4205-4F4E-A199-6FCC353666DF}" type="pres">
      <dgm:prSet presAssocID="{5C4126A3-1A1B-49AE-A03A-662679EC39D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3EE09-4618-4070-969B-5F3DEA2E41C0}" type="pres">
      <dgm:prSet presAssocID="{8A5C3FB2-619D-4F4D-A628-C08A309B6B3E}" presName="spacer" presStyleCnt="0"/>
      <dgm:spPr/>
    </dgm:pt>
    <dgm:pt modelId="{628CD0ED-AA6F-4135-A47D-5BD836C22778}" type="pres">
      <dgm:prSet presAssocID="{A6B78D99-EC58-4273-B6AC-3BC069C6A3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0EFD3-62D3-4190-B923-CEBD2168867B}" type="pres">
      <dgm:prSet presAssocID="{EE5952FE-CA46-4A3F-BCCC-7F868A909D1B}" presName="spacer" presStyleCnt="0"/>
      <dgm:spPr/>
    </dgm:pt>
    <dgm:pt modelId="{9697E727-A592-4791-AB07-5EC50AD5AEB5}" type="pres">
      <dgm:prSet presAssocID="{4020C99B-D927-44FF-837B-B4C550D66F9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6F790-444F-4915-9540-238AFA26254B}" srcId="{CAA9B34B-2B79-4441-815B-3CB6A2E17EF1}" destId="{4020C99B-D927-44FF-837B-B4C550D66F9E}" srcOrd="2" destOrd="0" parTransId="{9BF6EF00-20F6-4850-BD4A-E35B4527A77F}" sibTransId="{520E459A-6F9B-4F75-B6E4-3E8A04C1F5EE}"/>
    <dgm:cxn modelId="{9138AACB-BC6B-4586-BCFF-5F9B8517745A}" srcId="{CAA9B34B-2B79-4441-815B-3CB6A2E17EF1}" destId="{5C4126A3-1A1B-49AE-A03A-662679EC39DC}" srcOrd="0" destOrd="0" parTransId="{97DC6347-80CA-4ABA-BBB5-9938FE910E42}" sibTransId="{8A5C3FB2-619D-4F4D-A628-C08A309B6B3E}"/>
    <dgm:cxn modelId="{5D509928-7EF2-4A8A-B10B-DCDE53029F2B}" srcId="{CAA9B34B-2B79-4441-815B-3CB6A2E17EF1}" destId="{A6B78D99-EC58-4273-B6AC-3BC069C6A382}" srcOrd="1" destOrd="0" parTransId="{1295D3BB-E8B7-4B04-BA0F-AFFA6EF2984F}" sibTransId="{EE5952FE-CA46-4A3F-BCCC-7F868A909D1B}"/>
    <dgm:cxn modelId="{AD78D497-1F47-4F94-BC1B-2646307036DF}" type="presOf" srcId="{4020C99B-D927-44FF-837B-B4C550D66F9E}" destId="{9697E727-A592-4791-AB07-5EC50AD5AEB5}" srcOrd="0" destOrd="0" presId="urn:microsoft.com/office/officeart/2005/8/layout/vList2"/>
    <dgm:cxn modelId="{CB962CFB-B368-46DC-A8F0-1BEC4820DA31}" type="presOf" srcId="{A6B78D99-EC58-4273-B6AC-3BC069C6A382}" destId="{628CD0ED-AA6F-4135-A47D-5BD836C22778}" srcOrd="0" destOrd="0" presId="urn:microsoft.com/office/officeart/2005/8/layout/vList2"/>
    <dgm:cxn modelId="{68D6535F-7604-4CFD-BB1B-D33DA1E347F5}" type="presOf" srcId="{5C4126A3-1A1B-49AE-A03A-662679EC39DC}" destId="{FD14D9FD-4205-4F4E-A199-6FCC353666DF}" srcOrd="0" destOrd="0" presId="urn:microsoft.com/office/officeart/2005/8/layout/vList2"/>
    <dgm:cxn modelId="{7EC319ED-C37A-4AA7-8902-8BE8A7280C9C}" type="presOf" srcId="{CAA9B34B-2B79-4441-815B-3CB6A2E17EF1}" destId="{4CF20D0E-6D6C-4388-B662-AA34564AE829}" srcOrd="0" destOrd="0" presId="urn:microsoft.com/office/officeart/2005/8/layout/vList2"/>
    <dgm:cxn modelId="{B47892EA-2BA1-4F9A-A9BA-2A6CE6EF2A75}" type="presParOf" srcId="{4CF20D0E-6D6C-4388-B662-AA34564AE829}" destId="{FD14D9FD-4205-4F4E-A199-6FCC353666DF}" srcOrd="0" destOrd="0" presId="urn:microsoft.com/office/officeart/2005/8/layout/vList2"/>
    <dgm:cxn modelId="{45CBA9A2-57FA-4BD0-801E-991008B0DE53}" type="presParOf" srcId="{4CF20D0E-6D6C-4388-B662-AA34564AE829}" destId="{3C03EE09-4618-4070-969B-5F3DEA2E41C0}" srcOrd="1" destOrd="0" presId="urn:microsoft.com/office/officeart/2005/8/layout/vList2"/>
    <dgm:cxn modelId="{9588F4D6-24FC-40BB-B3F1-EF393CBEFECD}" type="presParOf" srcId="{4CF20D0E-6D6C-4388-B662-AA34564AE829}" destId="{628CD0ED-AA6F-4135-A47D-5BD836C22778}" srcOrd="2" destOrd="0" presId="urn:microsoft.com/office/officeart/2005/8/layout/vList2"/>
    <dgm:cxn modelId="{00CBFE7F-1607-4076-8921-685F5FDD64F4}" type="presParOf" srcId="{4CF20D0E-6D6C-4388-B662-AA34564AE829}" destId="{68B0EFD3-62D3-4190-B923-CEBD2168867B}" srcOrd="3" destOrd="0" presId="urn:microsoft.com/office/officeart/2005/8/layout/vList2"/>
    <dgm:cxn modelId="{4F3B5ABB-39A3-42B5-83F1-3A1200FEA000}" type="presParOf" srcId="{4CF20D0E-6D6C-4388-B662-AA34564AE829}" destId="{9697E727-A592-4791-AB07-5EC50AD5AEB5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AC0212-9EB7-467F-A142-F2E4A333D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C65A6-74CF-4DCD-B1C0-041644B79120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rtl="0"/>
          <a:r>
            <a:rPr lang="en-US" b="1" dirty="0" smtClean="0"/>
            <a:t>   Fundus photography</a:t>
          </a:r>
          <a:endParaRPr lang="en-US" b="0" dirty="0"/>
        </a:p>
      </dgm:t>
    </dgm:pt>
    <dgm:pt modelId="{D0955260-B9BC-4D92-A294-7C4C11C39C29}" type="parTrans" cxnId="{FC4F9D65-F613-4E6E-A56A-D59B54FDCC75}">
      <dgm:prSet/>
      <dgm:spPr/>
      <dgm:t>
        <a:bodyPr/>
        <a:lstStyle/>
        <a:p>
          <a:endParaRPr lang="en-US"/>
        </a:p>
      </dgm:t>
    </dgm:pt>
    <dgm:pt modelId="{97A0162E-6596-4A64-BD5F-77669E13C9D8}" type="sibTrans" cxnId="{FC4F9D65-F613-4E6E-A56A-D59B54FDCC75}">
      <dgm:prSet/>
      <dgm:spPr/>
      <dgm:t>
        <a:bodyPr/>
        <a:lstStyle/>
        <a:p>
          <a:endParaRPr lang="en-US"/>
        </a:p>
      </dgm:t>
    </dgm:pt>
    <dgm:pt modelId="{0A44DF5F-05F2-407C-904E-C42F16E0AFAD}" type="pres">
      <dgm:prSet presAssocID="{3CAC0212-9EB7-467F-A142-F2E4A333D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67474-A0D6-4064-9E9E-1DAE7500AA28}" type="pres">
      <dgm:prSet presAssocID="{55EC65A6-74CF-4DCD-B1C0-041644B791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76414-A26C-4F69-9A5D-F9EF7A77795E}" type="presOf" srcId="{55EC65A6-74CF-4DCD-B1C0-041644B79120}" destId="{17067474-A0D6-4064-9E9E-1DAE7500AA28}" srcOrd="0" destOrd="0" presId="urn:microsoft.com/office/officeart/2005/8/layout/vList2"/>
    <dgm:cxn modelId="{FC4F9D65-F613-4E6E-A56A-D59B54FDCC75}" srcId="{3CAC0212-9EB7-467F-A142-F2E4A333D29D}" destId="{55EC65A6-74CF-4DCD-B1C0-041644B79120}" srcOrd="0" destOrd="0" parTransId="{D0955260-B9BC-4D92-A294-7C4C11C39C29}" sibTransId="{97A0162E-6596-4A64-BD5F-77669E13C9D8}"/>
    <dgm:cxn modelId="{83DBD839-CC5B-4B9E-9771-BA0CA57877C9}" type="presOf" srcId="{3CAC0212-9EB7-467F-A142-F2E4A333D29D}" destId="{0A44DF5F-05F2-407C-904E-C42F16E0AFAD}" srcOrd="0" destOrd="0" presId="urn:microsoft.com/office/officeart/2005/8/layout/vList2"/>
    <dgm:cxn modelId="{818FBA1F-35A7-4FB3-ABBF-2C5D820CB1F4}" type="presParOf" srcId="{0A44DF5F-05F2-407C-904E-C42F16E0AFAD}" destId="{17067474-A0D6-4064-9E9E-1DAE7500AA28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5FBCD0-6A78-4FD2-8DE8-3E6F0FDF85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F6B86-D818-4322-A938-EF571A7BA8FD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Used for grading of drusen</a:t>
          </a:r>
          <a:endParaRPr lang="en-US" b="1" dirty="0"/>
        </a:p>
      </dgm:t>
    </dgm:pt>
    <dgm:pt modelId="{0F661F06-5E55-491C-903D-7F28B6472159}" type="parTrans" cxnId="{635AFE24-ACBB-4E57-B2BF-43395EA57DF5}">
      <dgm:prSet/>
      <dgm:spPr/>
      <dgm:t>
        <a:bodyPr/>
        <a:lstStyle/>
        <a:p>
          <a:endParaRPr lang="en-US"/>
        </a:p>
      </dgm:t>
    </dgm:pt>
    <dgm:pt modelId="{411C097C-6507-4897-8B59-2832FE45B8F2}" type="sibTrans" cxnId="{635AFE24-ACBB-4E57-B2BF-43395EA57DF5}">
      <dgm:prSet/>
      <dgm:spPr/>
      <dgm:t>
        <a:bodyPr/>
        <a:lstStyle/>
        <a:p>
          <a:endParaRPr lang="en-US"/>
        </a:p>
      </dgm:t>
    </dgm:pt>
    <dgm:pt modelId="{FB2AB205-0BD8-4881-8954-81D4AE93B8F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Graticules over 35mm colour fundus photograph</a:t>
          </a:r>
          <a:endParaRPr lang="en-US" dirty="0"/>
        </a:p>
      </dgm:t>
    </dgm:pt>
    <dgm:pt modelId="{1B98C10B-EADF-4AA2-91EB-24C62677EEE7}" type="parTrans" cxnId="{F49A27A0-F4AD-47E8-B4A4-2FA5193A897A}">
      <dgm:prSet/>
      <dgm:spPr/>
      <dgm:t>
        <a:bodyPr/>
        <a:lstStyle/>
        <a:p>
          <a:endParaRPr lang="en-US"/>
        </a:p>
      </dgm:t>
    </dgm:pt>
    <dgm:pt modelId="{96D73F79-6947-48EB-91CC-EECB59A6EA98}" type="sibTrans" cxnId="{F49A27A0-F4AD-47E8-B4A4-2FA5193A897A}">
      <dgm:prSet/>
      <dgm:spPr/>
      <dgm:t>
        <a:bodyPr/>
        <a:lstStyle/>
        <a:p>
          <a:endParaRPr lang="en-US"/>
        </a:p>
      </dgm:t>
    </dgm:pt>
    <dgm:pt modelId="{7545A6BA-2737-4342-AF2C-F4F6723D0FFC}" type="pres">
      <dgm:prSet presAssocID="{1B5FBCD0-6A78-4FD2-8DE8-3E6F0FDF85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74E54-26EB-4495-A59E-A2ECFF0910AA}" type="pres">
      <dgm:prSet presAssocID="{68DF6B86-D818-4322-A938-EF571A7BA8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6636-737E-45D2-9B96-E6E98F1CA60C}" type="pres">
      <dgm:prSet presAssocID="{411C097C-6507-4897-8B59-2832FE45B8F2}" presName="spacer" presStyleCnt="0"/>
      <dgm:spPr/>
    </dgm:pt>
    <dgm:pt modelId="{091EE0B6-9CD7-4375-88C5-18E0679196A0}" type="pres">
      <dgm:prSet presAssocID="{FB2AB205-0BD8-4881-8954-81D4AE93B8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9A27A0-F4AD-47E8-B4A4-2FA5193A897A}" srcId="{1B5FBCD0-6A78-4FD2-8DE8-3E6F0FDF8528}" destId="{FB2AB205-0BD8-4881-8954-81D4AE93B8F8}" srcOrd="1" destOrd="0" parTransId="{1B98C10B-EADF-4AA2-91EB-24C62677EEE7}" sibTransId="{96D73F79-6947-48EB-91CC-EECB59A6EA98}"/>
    <dgm:cxn modelId="{635AFE24-ACBB-4E57-B2BF-43395EA57DF5}" srcId="{1B5FBCD0-6A78-4FD2-8DE8-3E6F0FDF8528}" destId="{68DF6B86-D818-4322-A938-EF571A7BA8FD}" srcOrd="0" destOrd="0" parTransId="{0F661F06-5E55-491C-903D-7F28B6472159}" sibTransId="{411C097C-6507-4897-8B59-2832FE45B8F2}"/>
    <dgm:cxn modelId="{8B8A6DD6-0C74-49EA-9A89-B485B88C622D}" type="presOf" srcId="{1B5FBCD0-6A78-4FD2-8DE8-3E6F0FDF8528}" destId="{7545A6BA-2737-4342-AF2C-F4F6723D0FFC}" srcOrd="0" destOrd="0" presId="urn:microsoft.com/office/officeart/2005/8/layout/vList2"/>
    <dgm:cxn modelId="{35F8EDE4-DF5D-4CA4-8E25-D182F740047F}" type="presOf" srcId="{68DF6B86-D818-4322-A938-EF571A7BA8FD}" destId="{9D774E54-26EB-4495-A59E-A2ECFF0910AA}" srcOrd="0" destOrd="0" presId="urn:microsoft.com/office/officeart/2005/8/layout/vList2"/>
    <dgm:cxn modelId="{55DBEAAA-791E-4CB2-8D4D-1324C529DD01}" type="presOf" srcId="{FB2AB205-0BD8-4881-8954-81D4AE93B8F8}" destId="{091EE0B6-9CD7-4375-88C5-18E0679196A0}" srcOrd="0" destOrd="0" presId="urn:microsoft.com/office/officeart/2005/8/layout/vList2"/>
    <dgm:cxn modelId="{D6E337DA-4A02-41A6-9A3C-C7B9F3E73C3C}" type="presParOf" srcId="{7545A6BA-2737-4342-AF2C-F4F6723D0FFC}" destId="{9D774E54-26EB-4495-A59E-A2ECFF0910AA}" srcOrd="0" destOrd="0" presId="urn:microsoft.com/office/officeart/2005/8/layout/vList2"/>
    <dgm:cxn modelId="{C6D20A90-20AC-49FB-A2BA-4DCEBECA06AA}" type="presParOf" srcId="{7545A6BA-2737-4342-AF2C-F4F6723D0FFC}" destId="{21386636-737E-45D2-9B96-E6E98F1CA60C}" srcOrd="1" destOrd="0" presId="urn:microsoft.com/office/officeart/2005/8/layout/vList2"/>
    <dgm:cxn modelId="{92E55816-048B-46E0-85CC-02D10D790FDA}" type="presParOf" srcId="{7545A6BA-2737-4342-AF2C-F4F6723D0FFC}" destId="{091EE0B6-9CD7-4375-88C5-18E0679196A0}" srcOrd="2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AFEDCB-C68B-41F1-A6C5-2DC956688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ABD09-7292-4781-A20A-91793A687992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rtl="0"/>
          <a:r>
            <a:rPr lang="en-US" b="1" dirty="0" smtClean="0"/>
            <a:t>DRUSEN SIZE</a:t>
          </a:r>
          <a:endParaRPr lang="en-US" dirty="0"/>
        </a:p>
      </dgm:t>
    </dgm:pt>
    <dgm:pt modelId="{84B3A221-0BD4-4804-85F5-BB1A146D922D}" type="parTrans" cxnId="{0768A095-7432-42D0-A1E6-F86731C21014}">
      <dgm:prSet/>
      <dgm:spPr/>
      <dgm:t>
        <a:bodyPr/>
        <a:lstStyle/>
        <a:p>
          <a:endParaRPr lang="en-US"/>
        </a:p>
      </dgm:t>
    </dgm:pt>
    <dgm:pt modelId="{4ECE1A0B-1D76-4480-AF8C-AB680D7D1728}" type="sibTrans" cxnId="{0768A095-7432-42D0-A1E6-F86731C21014}">
      <dgm:prSet/>
      <dgm:spPr/>
      <dgm:t>
        <a:bodyPr/>
        <a:lstStyle/>
        <a:p>
          <a:endParaRPr lang="en-US"/>
        </a:p>
      </dgm:t>
    </dgm:pt>
    <dgm:pt modelId="{0997AB47-4A4F-41A5-AC21-F5DFA96FBD82}" type="pres">
      <dgm:prSet presAssocID="{F8AFEDCB-C68B-41F1-A6C5-2DC956688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9D49-6A33-413C-81B0-2549FB4D4D60}" type="pres">
      <dgm:prSet presAssocID="{885ABD09-7292-4781-A20A-91793A6879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67231-CD5F-4DE4-B3AF-F09D40E64358}" type="presOf" srcId="{885ABD09-7292-4781-A20A-91793A687992}" destId="{8F129D49-6A33-413C-81B0-2549FB4D4D60}" srcOrd="0" destOrd="0" presId="urn:microsoft.com/office/officeart/2005/8/layout/vList2"/>
    <dgm:cxn modelId="{0768A095-7432-42D0-A1E6-F86731C21014}" srcId="{F8AFEDCB-C68B-41F1-A6C5-2DC956688CBA}" destId="{885ABD09-7292-4781-A20A-91793A687992}" srcOrd="0" destOrd="0" parTransId="{84B3A221-0BD4-4804-85F5-BB1A146D922D}" sibTransId="{4ECE1A0B-1D76-4480-AF8C-AB680D7D1728}"/>
    <dgm:cxn modelId="{4A0965DF-E0D5-4333-8E43-D9203CC320C7}" type="presOf" srcId="{F8AFEDCB-C68B-41F1-A6C5-2DC956688CBA}" destId="{0997AB47-4A4F-41A5-AC21-F5DFA96FBD82}" srcOrd="0" destOrd="0" presId="urn:microsoft.com/office/officeart/2005/8/layout/vList2"/>
    <dgm:cxn modelId="{43100598-2A7C-4EC3-92DA-F9076019D19A}" type="presParOf" srcId="{0997AB47-4A4F-41A5-AC21-F5DFA96FBD82}" destId="{8F129D49-6A33-413C-81B0-2549FB4D4D60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C28130B-2883-411D-A63A-E17B84EFB9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flood" dir="t"/>
        </a:scene3d>
      </dgm:spPr>
      <dgm:t>
        <a:bodyPr/>
        <a:lstStyle/>
        <a:p>
          <a:endParaRPr lang="en-US"/>
        </a:p>
      </dgm:t>
    </dgm:pt>
    <dgm:pt modelId="{ECE08708-4045-4684-A6AF-017D9AC9318C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p3d prstMaterial="metal"/>
      </dgm:spPr>
      <dgm:t>
        <a:bodyPr/>
        <a:lstStyle/>
        <a:p>
          <a:pPr algn="ctr" rtl="0"/>
          <a:r>
            <a:rPr lang="en-US" b="1" dirty="0" smtClean="0"/>
            <a:t>Compared to the width of a major vein at the edge of disc (125 micron)</a:t>
          </a:r>
          <a:endParaRPr lang="en-US" b="1" dirty="0"/>
        </a:p>
      </dgm:t>
    </dgm:pt>
    <dgm:pt modelId="{2948D3EE-9DED-4D22-BD74-E927F0E2061C}" type="parTrans" cxnId="{A8D8553A-F4EB-4744-9271-C25CF4CBCF40}">
      <dgm:prSet/>
      <dgm:spPr/>
      <dgm:t>
        <a:bodyPr/>
        <a:lstStyle/>
        <a:p>
          <a:endParaRPr lang="en-US"/>
        </a:p>
      </dgm:t>
    </dgm:pt>
    <dgm:pt modelId="{EA7780FE-39CB-4EB2-92C0-EF5502A12D1F}" type="sibTrans" cxnId="{A8D8553A-F4EB-4744-9271-C25CF4CBCF40}">
      <dgm:prSet/>
      <dgm:spPr/>
      <dgm:t>
        <a:bodyPr/>
        <a:lstStyle/>
        <a:p>
          <a:endParaRPr lang="en-US"/>
        </a:p>
      </dgm:t>
    </dgm:pt>
    <dgm:pt modelId="{86C1A982-0BBA-4FED-AC0C-977E28B50FFB}" type="pres">
      <dgm:prSet presAssocID="{EC28130B-2883-411D-A63A-E17B84EFB9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85C92-F80D-465A-A0FB-62EAAD46E163}" type="pres">
      <dgm:prSet presAssocID="{ECE08708-4045-4684-A6AF-017D9AC931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D8553A-F4EB-4744-9271-C25CF4CBCF40}" srcId="{EC28130B-2883-411D-A63A-E17B84EFB9B4}" destId="{ECE08708-4045-4684-A6AF-017D9AC9318C}" srcOrd="0" destOrd="0" parTransId="{2948D3EE-9DED-4D22-BD74-E927F0E2061C}" sibTransId="{EA7780FE-39CB-4EB2-92C0-EF5502A12D1F}"/>
    <dgm:cxn modelId="{E6EC537E-AC4A-437A-B9DB-0DFF172B782A}" type="presOf" srcId="{ECE08708-4045-4684-A6AF-017D9AC9318C}" destId="{91785C92-F80D-465A-A0FB-62EAAD46E163}" srcOrd="0" destOrd="0" presId="urn:microsoft.com/office/officeart/2005/8/layout/vList2"/>
    <dgm:cxn modelId="{A7445A86-3FA1-4CD6-9A35-7FEE686E3899}" type="presOf" srcId="{EC28130B-2883-411D-A63A-E17B84EFB9B4}" destId="{86C1A982-0BBA-4FED-AC0C-977E28B50FFB}" srcOrd="0" destOrd="0" presId="urn:microsoft.com/office/officeart/2005/8/layout/vList2"/>
    <dgm:cxn modelId="{68442449-08C3-44DE-B3F3-E97198C646D4}" type="presParOf" srcId="{86C1A982-0BBA-4FED-AC0C-977E28B50FFB}" destId="{91785C92-F80D-465A-A0FB-62EAAD46E163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A2426-EA0C-4642-9E65-7E19047CB7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F2D7A-CF4A-4132-91E2-984B1BA69711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CHAIRPERSON : DR. KRISHNENDU SARKAR</a:t>
          </a:r>
          <a:endParaRPr lang="en-US" b="1" dirty="0"/>
        </a:p>
      </dgm:t>
    </dgm:pt>
    <dgm:pt modelId="{381DE6A7-E935-480F-B358-490BC079AE9F}" type="parTrans" cxnId="{CA1E6FC4-C494-4A02-8BDC-14E20740EE22}">
      <dgm:prSet/>
      <dgm:spPr/>
      <dgm:t>
        <a:bodyPr/>
        <a:lstStyle/>
        <a:p>
          <a:endParaRPr lang="en-US"/>
        </a:p>
      </dgm:t>
    </dgm:pt>
    <dgm:pt modelId="{FC6EE963-F697-417F-BDD5-5389CB7562C4}" type="sibTrans" cxnId="{CA1E6FC4-C494-4A02-8BDC-14E20740EE22}">
      <dgm:prSet/>
      <dgm:spPr/>
      <dgm:t>
        <a:bodyPr/>
        <a:lstStyle/>
        <a:p>
          <a:endParaRPr lang="en-US"/>
        </a:p>
      </dgm:t>
    </dgm:pt>
    <dgm:pt modelId="{DD3256E5-8052-4CE9-8142-CA4C25AD04E3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SPEAKER : KUMAR SAURABH</a:t>
          </a:r>
          <a:endParaRPr lang="en-US" dirty="0"/>
        </a:p>
      </dgm:t>
    </dgm:pt>
    <dgm:pt modelId="{1E408FD7-430E-4C38-ABA4-06218A4575D1}" type="parTrans" cxnId="{4BD19683-525C-4A2D-A616-6B3B456B42B4}">
      <dgm:prSet/>
      <dgm:spPr/>
      <dgm:t>
        <a:bodyPr/>
        <a:lstStyle/>
        <a:p>
          <a:endParaRPr lang="en-US"/>
        </a:p>
      </dgm:t>
    </dgm:pt>
    <dgm:pt modelId="{0D9166EA-264D-4AE4-B3F8-584620F9D986}" type="sibTrans" cxnId="{4BD19683-525C-4A2D-A616-6B3B456B42B4}">
      <dgm:prSet/>
      <dgm:spPr/>
      <dgm:t>
        <a:bodyPr/>
        <a:lstStyle/>
        <a:p>
          <a:endParaRPr lang="en-US"/>
        </a:p>
      </dgm:t>
    </dgm:pt>
    <dgm:pt modelId="{D6414555-C0B7-4F90-ABC9-F86A4F22029B}" type="pres">
      <dgm:prSet presAssocID="{090A2426-EA0C-4642-9E65-7E19047CB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496F9-5835-4B1C-83C9-94451D8EA8D7}" type="pres">
      <dgm:prSet presAssocID="{46AF2D7A-CF4A-4132-91E2-984B1BA69711}" presName="parentText" presStyleLbl="node1" presStyleIdx="0" presStyleCnt="2" custScaleX="87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5D1E5-C93D-47CF-89E6-1C78511B514E}" type="pres">
      <dgm:prSet presAssocID="{FC6EE963-F697-417F-BDD5-5389CB7562C4}" presName="spacer" presStyleCnt="0"/>
      <dgm:spPr/>
    </dgm:pt>
    <dgm:pt modelId="{FB4A7A90-66F7-4DD6-87BD-DA4C98954857}" type="pres">
      <dgm:prSet presAssocID="{DD3256E5-8052-4CE9-8142-CA4C25AD04E3}" presName="parentText" presStyleLbl="node1" presStyleIdx="1" presStyleCnt="2" custScaleX="58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19683-525C-4A2D-A616-6B3B456B42B4}" srcId="{090A2426-EA0C-4642-9E65-7E19047CB72E}" destId="{DD3256E5-8052-4CE9-8142-CA4C25AD04E3}" srcOrd="1" destOrd="0" parTransId="{1E408FD7-430E-4C38-ABA4-06218A4575D1}" sibTransId="{0D9166EA-264D-4AE4-B3F8-584620F9D986}"/>
    <dgm:cxn modelId="{84B5E3C9-689A-428D-8465-AAA2FA209B03}" type="presOf" srcId="{090A2426-EA0C-4642-9E65-7E19047CB72E}" destId="{D6414555-C0B7-4F90-ABC9-F86A4F22029B}" srcOrd="0" destOrd="0" presId="urn:microsoft.com/office/officeart/2005/8/layout/vList2"/>
    <dgm:cxn modelId="{F3C8108A-50E8-4FB5-B459-E0454A21C439}" type="presOf" srcId="{46AF2D7A-CF4A-4132-91E2-984B1BA69711}" destId="{517496F9-5835-4B1C-83C9-94451D8EA8D7}" srcOrd="0" destOrd="0" presId="urn:microsoft.com/office/officeart/2005/8/layout/vList2"/>
    <dgm:cxn modelId="{CA1E6FC4-C494-4A02-8BDC-14E20740EE22}" srcId="{090A2426-EA0C-4642-9E65-7E19047CB72E}" destId="{46AF2D7A-CF4A-4132-91E2-984B1BA69711}" srcOrd="0" destOrd="0" parTransId="{381DE6A7-E935-480F-B358-490BC079AE9F}" sibTransId="{FC6EE963-F697-417F-BDD5-5389CB7562C4}"/>
    <dgm:cxn modelId="{1B3EE3D7-7FA1-4FB4-9DE0-F8942CE8DB7A}" type="presOf" srcId="{DD3256E5-8052-4CE9-8142-CA4C25AD04E3}" destId="{FB4A7A90-66F7-4DD6-87BD-DA4C98954857}" srcOrd="0" destOrd="0" presId="urn:microsoft.com/office/officeart/2005/8/layout/vList2"/>
    <dgm:cxn modelId="{ABA41BA8-17D1-4807-9F6E-4F29E0F15844}" type="presParOf" srcId="{D6414555-C0B7-4F90-ABC9-F86A4F22029B}" destId="{517496F9-5835-4B1C-83C9-94451D8EA8D7}" srcOrd="0" destOrd="0" presId="urn:microsoft.com/office/officeart/2005/8/layout/vList2"/>
    <dgm:cxn modelId="{72F8890C-424C-4FED-B610-CC6417A505A1}" type="presParOf" srcId="{D6414555-C0B7-4F90-ABC9-F86A4F22029B}" destId="{AB85D1E5-C93D-47CF-89E6-1C78511B514E}" srcOrd="1" destOrd="0" presId="urn:microsoft.com/office/officeart/2005/8/layout/vList2"/>
    <dgm:cxn modelId="{3982904C-69C5-4094-8490-E31BA9D88DCD}" type="presParOf" srcId="{D6414555-C0B7-4F90-ABC9-F86A4F22029B}" destId="{FB4A7A90-66F7-4DD6-87BD-DA4C98954857}" srcOrd="2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4D2F6F-5D2A-4987-A056-28CBBBE9F1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7F46F-8946-45CA-91C2-08B8E658D89F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/>
        </a:scene3d>
        <a:sp3d>
          <a:bevelT w="127000" h="127000"/>
          <a:bevelB/>
        </a:sp3d>
      </dgm:spPr>
      <dgm:t>
        <a:bodyPr/>
        <a:lstStyle/>
        <a:p>
          <a:pPr rtl="0"/>
          <a:r>
            <a:rPr lang="en-US" b="1" dirty="0" smtClean="0"/>
            <a:t>    Types                                                              Size</a:t>
          </a:r>
          <a:endParaRPr lang="en-US" dirty="0"/>
        </a:p>
      </dgm:t>
    </dgm:pt>
    <dgm:pt modelId="{08810B93-8A68-4559-A2D2-6951AB98C2B5}" type="parTrans" cxnId="{1215D05E-EF2B-4905-B9C6-1AA3B540958F}">
      <dgm:prSet/>
      <dgm:spPr/>
      <dgm:t>
        <a:bodyPr/>
        <a:lstStyle/>
        <a:p>
          <a:endParaRPr lang="en-US"/>
        </a:p>
      </dgm:t>
    </dgm:pt>
    <dgm:pt modelId="{A516ADEF-C581-498A-8C5E-2258B53168D0}" type="sibTrans" cxnId="{1215D05E-EF2B-4905-B9C6-1AA3B540958F}">
      <dgm:prSet/>
      <dgm:spPr/>
      <dgm:t>
        <a:bodyPr/>
        <a:lstStyle/>
        <a:p>
          <a:endParaRPr lang="en-US"/>
        </a:p>
      </dgm:t>
    </dgm:pt>
    <dgm:pt modelId="{FCA35375-FD9A-4D8A-855F-15802C6922AD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sunrise" dir="t"/>
        </a:scene3d>
        <a:sp3d prstMaterial="metal"/>
      </dgm:spPr>
      <dgm:t>
        <a:bodyPr/>
        <a:lstStyle/>
        <a:p>
          <a:pPr rtl="0"/>
          <a:r>
            <a:rPr lang="en-US" sz="1600" b="1" dirty="0" smtClean="0"/>
            <a:t>Smallest                 Less than one-half vein width (63 micron)</a:t>
          </a:r>
          <a:endParaRPr lang="en-US" sz="1600" dirty="0"/>
        </a:p>
      </dgm:t>
    </dgm:pt>
    <dgm:pt modelId="{8C1D453E-4616-49D2-8438-155F52FED763}" type="parTrans" cxnId="{81AC38F9-914D-4123-81C0-FF5AD14B2DE1}">
      <dgm:prSet/>
      <dgm:spPr/>
      <dgm:t>
        <a:bodyPr/>
        <a:lstStyle/>
        <a:p>
          <a:endParaRPr lang="en-US"/>
        </a:p>
      </dgm:t>
    </dgm:pt>
    <dgm:pt modelId="{993EA4FE-1A2A-4548-A445-24DD360AE32B}" type="sibTrans" cxnId="{81AC38F9-914D-4123-81C0-FF5AD14B2DE1}">
      <dgm:prSet/>
      <dgm:spPr/>
      <dgm:t>
        <a:bodyPr/>
        <a:lstStyle/>
        <a:p>
          <a:endParaRPr lang="en-US"/>
        </a:p>
      </dgm:t>
    </dgm:pt>
    <dgm:pt modelId="{7AD07FEB-D049-4F61-ADCB-3EB0D6578FCE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sunrise" dir="t"/>
        </a:scene3d>
        <a:sp3d/>
      </dgm:spPr>
      <dgm:t>
        <a:bodyPr/>
        <a:lstStyle/>
        <a:p>
          <a:pPr rtl="0"/>
          <a:r>
            <a:rPr lang="en-US" sz="1600" b="1" dirty="0" smtClean="0"/>
            <a:t>Small                      One-half to one vein width (63 - 124 micron)</a:t>
          </a:r>
          <a:endParaRPr lang="en-US" sz="1600" dirty="0"/>
        </a:p>
      </dgm:t>
    </dgm:pt>
    <dgm:pt modelId="{B4955A6E-C339-44F5-ADEE-B78F69BE6843}" type="parTrans" cxnId="{70F9C853-D5A2-425F-9781-73015894FBC7}">
      <dgm:prSet/>
      <dgm:spPr/>
      <dgm:t>
        <a:bodyPr/>
        <a:lstStyle/>
        <a:p>
          <a:endParaRPr lang="en-US"/>
        </a:p>
      </dgm:t>
    </dgm:pt>
    <dgm:pt modelId="{345E733C-D86F-447F-A2EC-7B0311080744}" type="sibTrans" cxnId="{70F9C853-D5A2-425F-9781-73015894FBC7}">
      <dgm:prSet/>
      <dgm:spPr/>
      <dgm:t>
        <a:bodyPr/>
        <a:lstStyle/>
        <a:p>
          <a:endParaRPr lang="en-US"/>
        </a:p>
      </dgm:t>
    </dgm:pt>
    <dgm:pt modelId="{50F6A547-8FA9-44D1-AB40-8CC16C7C1E98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sunrise" dir="t"/>
        </a:scene3d>
        <a:sp3d/>
      </dgm:spPr>
      <dgm:t>
        <a:bodyPr/>
        <a:lstStyle/>
        <a:p>
          <a:pPr rtl="0"/>
          <a:r>
            <a:rPr lang="en-US" sz="1600" b="1" dirty="0" smtClean="0"/>
            <a:t>Medium                  One to two vein width (125 – 249 micron)</a:t>
          </a:r>
          <a:endParaRPr lang="en-US" sz="1600" dirty="0"/>
        </a:p>
      </dgm:t>
    </dgm:pt>
    <dgm:pt modelId="{B598B8E5-5E50-48AB-AB7A-5DD8ADDE0EB2}" type="parTrans" cxnId="{FA8860D1-8802-4907-8B7B-54C96F5D9B10}">
      <dgm:prSet/>
      <dgm:spPr/>
      <dgm:t>
        <a:bodyPr/>
        <a:lstStyle/>
        <a:p>
          <a:endParaRPr lang="en-US"/>
        </a:p>
      </dgm:t>
    </dgm:pt>
    <dgm:pt modelId="{02BE0688-4491-4581-AF84-0D3A03971776}" type="sibTrans" cxnId="{FA8860D1-8802-4907-8B7B-54C96F5D9B10}">
      <dgm:prSet/>
      <dgm:spPr/>
      <dgm:t>
        <a:bodyPr/>
        <a:lstStyle/>
        <a:p>
          <a:endParaRPr lang="en-US"/>
        </a:p>
      </dgm:t>
    </dgm:pt>
    <dgm:pt modelId="{B22A92BA-654A-4382-9929-9CF60D3B9C3D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sunrise" dir="t"/>
        </a:scene3d>
        <a:sp3d/>
      </dgm:spPr>
      <dgm:t>
        <a:bodyPr/>
        <a:lstStyle/>
        <a:p>
          <a:pPr rtl="0"/>
          <a:r>
            <a:rPr lang="en-US" sz="1600" b="1" dirty="0" smtClean="0"/>
            <a:t>Large                      Two to four vein width (250 – 499 micron)</a:t>
          </a:r>
          <a:endParaRPr lang="en-US" sz="1600" dirty="0"/>
        </a:p>
      </dgm:t>
    </dgm:pt>
    <dgm:pt modelId="{48F2F8C2-ED60-49CA-A932-6EF717C70D81}" type="parTrans" cxnId="{37DE9FB6-B732-4B88-A1DA-011F133EB93A}">
      <dgm:prSet/>
      <dgm:spPr/>
      <dgm:t>
        <a:bodyPr/>
        <a:lstStyle/>
        <a:p>
          <a:endParaRPr lang="en-US"/>
        </a:p>
      </dgm:t>
    </dgm:pt>
    <dgm:pt modelId="{C8768CCA-5E14-4E11-90A1-4CC3A4D9D65D}" type="sibTrans" cxnId="{37DE9FB6-B732-4B88-A1DA-011F133EB93A}">
      <dgm:prSet/>
      <dgm:spPr/>
      <dgm:t>
        <a:bodyPr/>
        <a:lstStyle/>
        <a:p>
          <a:endParaRPr lang="en-US"/>
        </a:p>
      </dgm:t>
    </dgm:pt>
    <dgm:pt modelId="{CC21B8B1-8058-442B-B513-91BAE88A95DF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sunrise" dir="t"/>
        </a:scene3d>
        <a:sp3d/>
      </dgm:spPr>
      <dgm:t>
        <a:bodyPr/>
        <a:lstStyle/>
        <a:p>
          <a:pPr rtl="0"/>
          <a:r>
            <a:rPr lang="en-US" b="1" dirty="0" smtClean="0"/>
            <a:t>Drusenoid PED    More than four vein width (</a:t>
          </a:r>
          <a:r>
            <a:rPr lang="en-US" b="0" dirty="0" smtClean="0"/>
            <a:t> &gt;</a:t>
          </a:r>
          <a:r>
            <a:rPr lang="en-US" b="1" dirty="0" smtClean="0"/>
            <a:t> 500 micron) </a:t>
          </a:r>
          <a:endParaRPr lang="en-US" dirty="0"/>
        </a:p>
      </dgm:t>
    </dgm:pt>
    <dgm:pt modelId="{2745CBDE-7245-4E04-BDD3-293902550CE9}" type="parTrans" cxnId="{6CDFF1B0-FC93-4180-9451-B4906CD18643}">
      <dgm:prSet/>
      <dgm:spPr/>
      <dgm:t>
        <a:bodyPr/>
        <a:lstStyle/>
        <a:p>
          <a:endParaRPr lang="en-US"/>
        </a:p>
      </dgm:t>
    </dgm:pt>
    <dgm:pt modelId="{08012498-4752-47BF-A5EB-160F753DABA2}" type="sibTrans" cxnId="{6CDFF1B0-FC93-4180-9451-B4906CD18643}">
      <dgm:prSet/>
      <dgm:spPr/>
      <dgm:t>
        <a:bodyPr/>
        <a:lstStyle/>
        <a:p>
          <a:endParaRPr lang="en-US"/>
        </a:p>
      </dgm:t>
    </dgm:pt>
    <dgm:pt modelId="{6DC73850-E2C8-4E0C-8C34-0D59F9A6945A}" type="pres">
      <dgm:prSet presAssocID="{FF4D2F6F-5D2A-4987-A056-28CBBBE9F1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6602D9-2B34-4D40-86CA-B0B7E2BF5796}" type="pres">
      <dgm:prSet presAssocID="{9D67F46F-8946-45CA-91C2-08B8E658D89F}" presName="comp" presStyleCnt="0"/>
      <dgm:spPr/>
    </dgm:pt>
    <dgm:pt modelId="{3AF50474-AACB-481F-9EF6-6E1C64FA0CC1}" type="pres">
      <dgm:prSet presAssocID="{9D67F46F-8946-45CA-91C2-08B8E658D89F}" presName="box" presStyleLbl="node1" presStyleIdx="0" presStyleCnt="6" custScaleY="174403"/>
      <dgm:spPr/>
      <dgm:t>
        <a:bodyPr/>
        <a:lstStyle/>
        <a:p>
          <a:endParaRPr lang="en-US"/>
        </a:p>
      </dgm:t>
    </dgm:pt>
    <dgm:pt modelId="{1EFB20DD-0B4F-47AB-BBCC-F1E9AD6E624B}" type="pres">
      <dgm:prSet presAssocID="{9D67F46F-8946-45CA-91C2-08B8E658D89F}" presName="img" presStyleLbl="fgImgPlace1" presStyleIdx="0" presStyleCnt="6" custScaleX="85345" custScaleY="2103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BEA769-D752-4AC6-A56C-67254E236834}" type="pres">
      <dgm:prSet presAssocID="{9D67F46F-8946-45CA-91C2-08B8E658D89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0872A-B35A-4ACD-A96C-4A369251DF60}" type="pres">
      <dgm:prSet presAssocID="{A516ADEF-C581-498A-8C5E-2258B53168D0}" presName="spacer" presStyleCnt="0"/>
      <dgm:spPr/>
    </dgm:pt>
    <dgm:pt modelId="{A86F91C3-3F4D-4B25-B93A-39EBEA7851C1}" type="pres">
      <dgm:prSet presAssocID="{FCA35375-FD9A-4D8A-855F-15802C6922AD}" presName="comp" presStyleCnt="0"/>
      <dgm:spPr/>
    </dgm:pt>
    <dgm:pt modelId="{84B7608A-3333-45E8-BB72-7A80EEA0B0A3}" type="pres">
      <dgm:prSet presAssocID="{FCA35375-FD9A-4D8A-855F-15802C6922AD}" presName="box" presStyleLbl="node1" presStyleIdx="1" presStyleCnt="6" custLinFactNeighborY="131"/>
      <dgm:spPr/>
      <dgm:t>
        <a:bodyPr/>
        <a:lstStyle/>
        <a:p>
          <a:endParaRPr lang="en-US"/>
        </a:p>
      </dgm:t>
    </dgm:pt>
    <dgm:pt modelId="{9000554D-C2AC-4E14-BC4C-B380DDC7082A}" type="pres">
      <dgm:prSet presAssocID="{FCA35375-FD9A-4D8A-855F-15802C6922AD}" presName="img" presStyleLbl="fgImgPlace1" presStyleIdx="1" presStyleCnt="6" custScaleX="27011"/>
      <dgm:spPr>
        <a:solidFill>
          <a:srgbClr val="E0AA3E"/>
        </a:solidFill>
        <a:scene3d>
          <a:camera prst="orthographicFront"/>
          <a:lightRig rig="flood" dir="t"/>
        </a:scene3d>
        <a:sp3d prstMaterial="metal">
          <a:bevelT w="152400" h="152400"/>
        </a:sp3d>
      </dgm:spPr>
    </dgm:pt>
    <dgm:pt modelId="{D042A501-2006-4D35-BE56-F7D4BE103DB6}" type="pres">
      <dgm:prSet presAssocID="{FCA35375-FD9A-4D8A-855F-15802C6922A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09DF9-F299-4C2E-AD1C-0328B566138E}" type="pres">
      <dgm:prSet presAssocID="{993EA4FE-1A2A-4548-A445-24DD360AE32B}" presName="spacer" presStyleCnt="0"/>
      <dgm:spPr/>
    </dgm:pt>
    <dgm:pt modelId="{D3F6C224-FCED-4E16-BA19-9C0D52296EAE}" type="pres">
      <dgm:prSet presAssocID="{7AD07FEB-D049-4F61-ADCB-3EB0D6578FCE}" presName="comp" presStyleCnt="0"/>
      <dgm:spPr/>
    </dgm:pt>
    <dgm:pt modelId="{A23D7DF3-C68D-4179-A4F0-28DBF924CD41}" type="pres">
      <dgm:prSet presAssocID="{7AD07FEB-D049-4F61-ADCB-3EB0D6578FCE}" presName="box" presStyleLbl="node1" presStyleIdx="2" presStyleCnt="6"/>
      <dgm:spPr/>
      <dgm:t>
        <a:bodyPr/>
        <a:lstStyle/>
        <a:p>
          <a:endParaRPr lang="en-US"/>
        </a:p>
      </dgm:t>
    </dgm:pt>
    <dgm:pt modelId="{EE6EAF7B-FE3D-4579-A12C-617B1BDEDB25}" type="pres">
      <dgm:prSet presAssocID="{7AD07FEB-D049-4F61-ADCB-3EB0D6578FCE}" presName="img" presStyleLbl="fgImgPlace1" presStyleIdx="2" presStyleCnt="6" custScaleX="27011"/>
      <dgm:spPr>
        <a:solidFill>
          <a:srgbClr val="E0AA3E"/>
        </a:solidFill>
        <a:scene3d>
          <a:camera prst="orthographicFront"/>
          <a:lightRig rig="flood" dir="t"/>
        </a:scene3d>
        <a:sp3d prstMaterial="metal">
          <a:bevelT w="152400" h="152400"/>
        </a:sp3d>
      </dgm:spPr>
    </dgm:pt>
    <dgm:pt modelId="{10C60050-579C-4466-8770-E38CDB9C9405}" type="pres">
      <dgm:prSet presAssocID="{7AD07FEB-D049-4F61-ADCB-3EB0D6578FC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DE7CA-3D87-4F15-9CFB-75C723E15305}" type="pres">
      <dgm:prSet presAssocID="{345E733C-D86F-447F-A2EC-7B0311080744}" presName="spacer" presStyleCnt="0"/>
      <dgm:spPr/>
    </dgm:pt>
    <dgm:pt modelId="{C0689EDF-3C8C-4220-A442-69B85E6FC2D7}" type="pres">
      <dgm:prSet presAssocID="{50F6A547-8FA9-44D1-AB40-8CC16C7C1E98}" presName="comp" presStyleCnt="0"/>
      <dgm:spPr/>
    </dgm:pt>
    <dgm:pt modelId="{864881DA-690A-4330-8CAB-22C4CE592A9D}" type="pres">
      <dgm:prSet presAssocID="{50F6A547-8FA9-44D1-AB40-8CC16C7C1E98}" presName="box" presStyleLbl="node1" presStyleIdx="3" presStyleCnt="6"/>
      <dgm:spPr/>
      <dgm:t>
        <a:bodyPr/>
        <a:lstStyle/>
        <a:p>
          <a:endParaRPr lang="en-US"/>
        </a:p>
      </dgm:t>
    </dgm:pt>
    <dgm:pt modelId="{CD950D63-EB49-4B51-9EDC-BEE635469923}" type="pres">
      <dgm:prSet presAssocID="{50F6A547-8FA9-44D1-AB40-8CC16C7C1E98}" presName="img" presStyleLbl="fgImgPlace1" presStyleIdx="3" presStyleCnt="6" custScaleX="27011"/>
      <dgm:spPr>
        <a:solidFill>
          <a:srgbClr val="E0AA3E"/>
        </a:solidFill>
        <a:scene3d>
          <a:camera prst="orthographicFront"/>
          <a:lightRig rig="flood" dir="t"/>
        </a:scene3d>
        <a:sp3d prstMaterial="metal">
          <a:bevelT w="152400" h="152400"/>
        </a:sp3d>
      </dgm:spPr>
    </dgm:pt>
    <dgm:pt modelId="{05DBD20D-F858-4484-8EBC-BBA9E189710C}" type="pres">
      <dgm:prSet presAssocID="{50F6A547-8FA9-44D1-AB40-8CC16C7C1E98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4A64A-827D-4E14-A806-7E4BF5C07C8E}" type="pres">
      <dgm:prSet presAssocID="{02BE0688-4491-4581-AF84-0D3A03971776}" presName="spacer" presStyleCnt="0"/>
      <dgm:spPr/>
    </dgm:pt>
    <dgm:pt modelId="{C3680C0A-E0CA-449C-BD62-53B7633A0E71}" type="pres">
      <dgm:prSet presAssocID="{B22A92BA-654A-4382-9929-9CF60D3B9C3D}" presName="comp" presStyleCnt="0"/>
      <dgm:spPr/>
    </dgm:pt>
    <dgm:pt modelId="{8CE25485-ABE0-4276-8814-8131A3627FC3}" type="pres">
      <dgm:prSet presAssocID="{B22A92BA-654A-4382-9929-9CF60D3B9C3D}" presName="box" presStyleLbl="node1" presStyleIdx="4" presStyleCnt="6"/>
      <dgm:spPr/>
      <dgm:t>
        <a:bodyPr/>
        <a:lstStyle/>
        <a:p>
          <a:endParaRPr lang="en-US"/>
        </a:p>
      </dgm:t>
    </dgm:pt>
    <dgm:pt modelId="{B0AF1019-7471-4C76-9E4C-810E3481E492}" type="pres">
      <dgm:prSet presAssocID="{B22A92BA-654A-4382-9929-9CF60D3B9C3D}" presName="img" presStyleLbl="fgImgPlace1" presStyleIdx="4" presStyleCnt="6" custScaleX="27011"/>
      <dgm:spPr>
        <a:solidFill>
          <a:srgbClr val="E0AA3E"/>
        </a:solidFill>
        <a:scene3d>
          <a:camera prst="orthographicFront"/>
          <a:lightRig rig="flood" dir="t"/>
        </a:scene3d>
        <a:sp3d prstMaterial="metal">
          <a:bevelT w="152400" h="152400"/>
        </a:sp3d>
      </dgm:spPr>
    </dgm:pt>
    <dgm:pt modelId="{C2AD6196-1E41-4D57-9F4D-EF0EAB104079}" type="pres">
      <dgm:prSet presAssocID="{B22A92BA-654A-4382-9929-9CF60D3B9C3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6BF91-EF54-4836-979B-85CB19A51064}" type="pres">
      <dgm:prSet presAssocID="{C8768CCA-5E14-4E11-90A1-4CC3A4D9D65D}" presName="spacer" presStyleCnt="0"/>
      <dgm:spPr/>
    </dgm:pt>
    <dgm:pt modelId="{EF58E02E-A1CB-4EDC-95D2-54734B9F6ADD}" type="pres">
      <dgm:prSet presAssocID="{CC21B8B1-8058-442B-B513-91BAE88A95DF}" presName="comp" presStyleCnt="0"/>
      <dgm:spPr/>
    </dgm:pt>
    <dgm:pt modelId="{9B62C680-FC6E-4B27-9665-B5FDAA97274E}" type="pres">
      <dgm:prSet presAssocID="{CC21B8B1-8058-442B-B513-91BAE88A95DF}" presName="box" presStyleLbl="node1" presStyleIdx="5" presStyleCnt="6"/>
      <dgm:spPr/>
      <dgm:t>
        <a:bodyPr/>
        <a:lstStyle/>
        <a:p>
          <a:endParaRPr lang="en-US"/>
        </a:p>
      </dgm:t>
    </dgm:pt>
    <dgm:pt modelId="{AE7DE260-F9FD-4744-A659-6E058764BD69}" type="pres">
      <dgm:prSet presAssocID="{CC21B8B1-8058-442B-B513-91BAE88A95DF}" presName="img" presStyleLbl="fgImgPlace1" presStyleIdx="5" presStyleCnt="6" custScaleX="27011"/>
      <dgm:spPr>
        <a:solidFill>
          <a:srgbClr val="E0AA3E"/>
        </a:solidFill>
        <a:scene3d>
          <a:camera prst="orthographicFront"/>
          <a:lightRig rig="flood" dir="t"/>
        </a:scene3d>
        <a:sp3d prstMaterial="metal">
          <a:bevelT w="152400" h="152400"/>
        </a:sp3d>
      </dgm:spPr>
    </dgm:pt>
    <dgm:pt modelId="{09E7224C-B15F-4AF7-B7BF-64036DFF246C}" type="pres">
      <dgm:prSet presAssocID="{CC21B8B1-8058-442B-B513-91BAE88A95D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5D05E-EF2B-4905-B9C6-1AA3B540958F}" srcId="{FF4D2F6F-5D2A-4987-A056-28CBBBE9F114}" destId="{9D67F46F-8946-45CA-91C2-08B8E658D89F}" srcOrd="0" destOrd="0" parTransId="{08810B93-8A68-4559-A2D2-6951AB98C2B5}" sibTransId="{A516ADEF-C581-498A-8C5E-2258B53168D0}"/>
    <dgm:cxn modelId="{F9904DF8-8C39-4019-87AD-EC333D761CF9}" type="presOf" srcId="{50F6A547-8FA9-44D1-AB40-8CC16C7C1E98}" destId="{864881DA-690A-4330-8CAB-22C4CE592A9D}" srcOrd="0" destOrd="0" presId="urn:microsoft.com/office/officeart/2005/8/layout/vList4"/>
    <dgm:cxn modelId="{3FEFC5E1-9E53-411C-93D4-B86916759468}" type="presOf" srcId="{FF4D2F6F-5D2A-4987-A056-28CBBBE9F114}" destId="{6DC73850-E2C8-4E0C-8C34-0D59F9A6945A}" srcOrd="0" destOrd="0" presId="urn:microsoft.com/office/officeart/2005/8/layout/vList4"/>
    <dgm:cxn modelId="{350F618A-0E0F-4D7C-B9C5-FC21B907B4A2}" type="presOf" srcId="{7AD07FEB-D049-4F61-ADCB-3EB0D6578FCE}" destId="{A23D7DF3-C68D-4179-A4F0-28DBF924CD41}" srcOrd="0" destOrd="0" presId="urn:microsoft.com/office/officeart/2005/8/layout/vList4"/>
    <dgm:cxn modelId="{68DC8153-C09B-49DF-93E9-177C409A12EB}" type="presOf" srcId="{B22A92BA-654A-4382-9929-9CF60D3B9C3D}" destId="{8CE25485-ABE0-4276-8814-8131A3627FC3}" srcOrd="0" destOrd="0" presId="urn:microsoft.com/office/officeart/2005/8/layout/vList4"/>
    <dgm:cxn modelId="{7346D93F-BFFD-41F5-B5F4-F39AFF6B6CAB}" type="presOf" srcId="{CC21B8B1-8058-442B-B513-91BAE88A95DF}" destId="{9B62C680-FC6E-4B27-9665-B5FDAA97274E}" srcOrd="0" destOrd="0" presId="urn:microsoft.com/office/officeart/2005/8/layout/vList4"/>
    <dgm:cxn modelId="{FA8860D1-8802-4907-8B7B-54C96F5D9B10}" srcId="{FF4D2F6F-5D2A-4987-A056-28CBBBE9F114}" destId="{50F6A547-8FA9-44D1-AB40-8CC16C7C1E98}" srcOrd="3" destOrd="0" parTransId="{B598B8E5-5E50-48AB-AB7A-5DD8ADDE0EB2}" sibTransId="{02BE0688-4491-4581-AF84-0D3A03971776}"/>
    <dgm:cxn modelId="{572051C9-7248-468E-BA84-796358BEA6B1}" type="presOf" srcId="{9D67F46F-8946-45CA-91C2-08B8E658D89F}" destId="{38BEA769-D752-4AC6-A56C-67254E236834}" srcOrd="1" destOrd="0" presId="urn:microsoft.com/office/officeart/2005/8/layout/vList4"/>
    <dgm:cxn modelId="{D452D135-230D-4C0E-A21C-E52DE6F53CE7}" type="presOf" srcId="{B22A92BA-654A-4382-9929-9CF60D3B9C3D}" destId="{C2AD6196-1E41-4D57-9F4D-EF0EAB104079}" srcOrd="1" destOrd="0" presId="urn:microsoft.com/office/officeart/2005/8/layout/vList4"/>
    <dgm:cxn modelId="{AE857A0C-0043-4A8F-9E25-A9D6DDF621DF}" type="presOf" srcId="{50F6A547-8FA9-44D1-AB40-8CC16C7C1E98}" destId="{05DBD20D-F858-4484-8EBC-BBA9E189710C}" srcOrd="1" destOrd="0" presId="urn:microsoft.com/office/officeart/2005/8/layout/vList4"/>
    <dgm:cxn modelId="{B671A8CD-CA5A-457B-AE92-042B7EF78DBC}" type="presOf" srcId="{7AD07FEB-D049-4F61-ADCB-3EB0D6578FCE}" destId="{10C60050-579C-4466-8770-E38CDB9C9405}" srcOrd="1" destOrd="0" presId="urn:microsoft.com/office/officeart/2005/8/layout/vList4"/>
    <dgm:cxn modelId="{8425B4C7-73C3-4BAD-A07E-96E59AFC1CAC}" type="presOf" srcId="{9D67F46F-8946-45CA-91C2-08B8E658D89F}" destId="{3AF50474-AACB-481F-9EF6-6E1C64FA0CC1}" srcOrd="0" destOrd="0" presId="urn:microsoft.com/office/officeart/2005/8/layout/vList4"/>
    <dgm:cxn modelId="{6CDFF1B0-FC93-4180-9451-B4906CD18643}" srcId="{FF4D2F6F-5D2A-4987-A056-28CBBBE9F114}" destId="{CC21B8B1-8058-442B-B513-91BAE88A95DF}" srcOrd="5" destOrd="0" parTransId="{2745CBDE-7245-4E04-BDD3-293902550CE9}" sibTransId="{08012498-4752-47BF-A5EB-160F753DABA2}"/>
    <dgm:cxn modelId="{37DE9FB6-B732-4B88-A1DA-011F133EB93A}" srcId="{FF4D2F6F-5D2A-4987-A056-28CBBBE9F114}" destId="{B22A92BA-654A-4382-9929-9CF60D3B9C3D}" srcOrd="4" destOrd="0" parTransId="{48F2F8C2-ED60-49CA-A932-6EF717C70D81}" sibTransId="{C8768CCA-5E14-4E11-90A1-4CC3A4D9D65D}"/>
    <dgm:cxn modelId="{70F9C853-D5A2-425F-9781-73015894FBC7}" srcId="{FF4D2F6F-5D2A-4987-A056-28CBBBE9F114}" destId="{7AD07FEB-D049-4F61-ADCB-3EB0D6578FCE}" srcOrd="2" destOrd="0" parTransId="{B4955A6E-C339-44F5-ADEE-B78F69BE6843}" sibTransId="{345E733C-D86F-447F-A2EC-7B0311080744}"/>
    <dgm:cxn modelId="{81AC38F9-914D-4123-81C0-FF5AD14B2DE1}" srcId="{FF4D2F6F-5D2A-4987-A056-28CBBBE9F114}" destId="{FCA35375-FD9A-4D8A-855F-15802C6922AD}" srcOrd="1" destOrd="0" parTransId="{8C1D453E-4616-49D2-8438-155F52FED763}" sibTransId="{993EA4FE-1A2A-4548-A445-24DD360AE32B}"/>
    <dgm:cxn modelId="{45FB5F3B-09D3-4756-9E33-84784B97AC1A}" type="presOf" srcId="{FCA35375-FD9A-4D8A-855F-15802C6922AD}" destId="{D042A501-2006-4D35-BE56-F7D4BE103DB6}" srcOrd="1" destOrd="0" presId="urn:microsoft.com/office/officeart/2005/8/layout/vList4"/>
    <dgm:cxn modelId="{A190E7E0-E878-460F-A286-2C6BED134451}" type="presOf" srcId="{CC21B8B1-8058-442B-B513-91BAE88A95DF}" destId="{09E7224C-B15F-4AF7-B7BF-64036DFF246C}" srcOrd="1" destOrd="0" presId="urn:microsoft.com/office/officeart/2005/8/layout/vList4"/>
    <dgm:cxn modelId="{9485918A-A1CE-42BB-9E2E-CBD198ABDEC9}" type="presOf" srcId="{FCA35375-FD9A-4D8A-855F-15802C6922AD}" destId="{84B7608A-3333-45E8-BB72-7A80EEA0B0A3}" srcOrd="0" destOrd="0" presId="urn:microsoft.com/office/officeart/2005/8/layout/vList4"/>
    <dgm:cxn modelId="{4C525A8A-F282-44E5-BE18-64B009A5D8E2}" type="presParOf" srcId="{6DC73850-E2C8-4E0C-8C34-0D59F9A6945A}" destId="{886602D9-2B34-4D40-86CA-B0B7E2BF5796}" srcOrd="0" destOrd="0" presId="urn:microsoft.com/office/officeart/2005/8/layout/vList4"/>
    <dgm:cxn modelId="{1C5F9761-5770-4F11-A8C8-CAB5B2820D1D}" type="presParOf" srcId="{886602D9-2B34-4D40-86CA-B0B7E2BF5796}" destId="{3AF50474-AACB-481F-9EF6-6E1C64FA0CC1}" srcOrd="0" destOrd="0" presId="urn:microsoft.com/office/officeart/2005/8/layout/vList4"/>
    <dgm:cxn modelId="{75E9F177-AF9E-4D22-B9CF-16F455A924D2}" type="presParOf" srcId="{886602D9-2B34-4D40-86CA-B0B7E2BF5796}" destId="{1EFB20DD-0B4F-47AB-BBCC-F1E9AD6E624B}" srcOrd="1" destOrd="0" presId="urn:microsoft.com/office/officeart/2005/8/layout/vList4"/>
    <dgm:cxn modelId="{3AB518CC-D57E-47F3-89B5-6CE1D3D2B218}" type="presParOf" srcId="{886602D9-2B34-4D40-86CA-B0B7E2BF5796}" destId="{38BEA769-D752-4AC6-A56C-67254E236834}" srcOrd="2" destOrd="0" presId="urn:microsoft.com/office/officeart/2005/8/layout/vList4"/>
    <dgm:cxn modelId="{68EB1C69-F8C4-4A2E-9C2F-3BEA6A7B065F}" type="presParOf" srcId="{6DC73850-E2C8-4E0C-8C34-0D59F9A6945A}" destId="{BA30872A-B35A-4ACD-A96C-4A369251DF60}" srcOrd="1" destOrd="0" presId="urn:microsoft.com/office/officeart/2005/8/layout/vList4"/>
    <dgm:cxn modelId="{5D9E26FB-6D7E-4DB6-9AB1-C915ECF748CD}" type="presParOf" srcId="{6DC73850-E2C8-4E0C-8C34-0D59F9A6945A}" destId="{A86F91C3-3F4D-4B25-B93A-39EBEA7851C1}" srcOrd="2" destOrd="0" presId="urn:microsoft.com/office/officeart/2005/8/layout/vList4"/>
    <dgm:cxn modelId="{D1267204-042C-4AB2-80ED-2687DF000267}" type="presParOf" srcId="{A86F91C3-3F4D-4B25-B93A-39EBEA7851C1}" destId="{84B7608A-3333-45E8-BB72-7A80EEA0B0A3}" srcOrd="0" destOrd="0" presId="urn:microsoft.com/office/officeart/2005/8/layout/vList4"/>
    <dgm:cxn modelId="{C198DC1F-2B1C-4A4B-9288-84DCAB3651A1}" type="presParOf" srcId="{A86F91C3-3F4D-4B25-B93A-39EBEA7851C1}" destId="{9000554D-C2AC-4E14-BC4C-B380DDC7082A}" srcOrd="1" destOrd="0" presId="urn:microsoft.com/office/officeart/2005/8/layout/vList4"/>
    <dgm:cxn modelId="{A32B3D9E-C7A6-4320-A897-3C51E261CEA6}" type="presParOf" srcId="{A86F91C3-3F4D-4B25-B93A-39EBEA7851C1}" destId="{D042A501-2006-4D35-BE56-F7D4BE103DB6}" srcOrd="2" destOrd="0" presId="urn:microsoft.com/office/officeart/2005/8/layout/vList4"/>
    <dgm:cxn modelId="{A118CD8B-1B51-4F0A-9F76-EB8D078CD6FC}" type="presParOf" srcId="{6DC73850-E2C8-4E0C-8C34-0D59F9A6945A}" destId="{FE409DF9-F299-4C2E-AD1C-0328B566138E}" srcOrd="3" destOrd="0" presId="urn:microsoft.com/office/officeart/2005/8/layout/vList4"/>
    <dgm:cxn modelId="{74959F79-A28A-400C-97F8-C5028E18122E}" type="presParOf" srcId="{6DC73850-E2C8-4E0C-8C34-0D59F9A6945A}" destId="{D3F6C224-FCED-4E16-BA19-9C0D52296EAE}" srcOrd="4" destOrd="0" presId="urn:microsoft.com/office/officeart/2005/8/layout/vList4"/>
    <dgm:cxn modelId="{EDABB3AE-BADB-44E0-A346-33A30A71AB53}" type="presParOf" srcId="{D3F6C224-FCED-4E16-BA19-9C0D52296EAE}" destId="{A23D7DF3-C68D-4179-A4F0-28DBF924CD41}" srcOrd="0" destOrd="0" presId="urn:microsoft.com/office/officeart/2005/8/layout/vList4"/>
    <dgm:cxn modelId="{23C7C131-07DE-4594-9784-7A9D816F377B}" type="presParOf" srcId="{D3F6C224-FCED-4E16-BA19-9C0D52296EAE}" destId="{EE6EAF7B-FE3D-4579-A12C-617B1BDEDB25}" srcOrd="1" destOrd="0" presId="urn:microsoft.com/office/officeart/2005/8/layout/vList4"/>
    <dgm:cxn modelId="{C9499A0A-D8A6-44CC-943E-F628C656C64B}" type="presParOf" srcId="{D3F6C224-FCED-4E16-BA19-9C0D52296EAE}" destId="{10C60050-579C-4466-8770-E38CDB9C9405}" srcOrd="2" destOrd="0" presId="urn:microsoft.com/office/officeart/2005/8/layout/vList4"/>
    <dgm:cxn modelId="{7AF0D097-FC6D-44BC-AA58-062FA6C3D04F}" type="presParOf" srcId="{6DC73850-E2C8-4E0C-8C34-0D59F9A6945A}" destId="{AD8DE7CA-3D87-4F15-9CFB-75C723E15305}" srcOrd="5" destOrd="0" presId="urn:microsoft.com/office/officeart/2005/8/layout/vList4"/>
    <dgm:cxn modelId="{E4C003C7-CEC5-4838-AED3-62F5E6BD004E}" type="presParOf" srcId="{6DC73850-E2C8-4E0C-8C34-0D59F9A6945A}" destId="{C0689EDF-3C8C-4220-A442-69B85E6FC2D7}" srcOrd="6" destOrd="0" presId="urn:microsoft.com/office/officeart/2005/8/layout/vList4"/>
    <dgm:cxn modelId="{BB3F8DA3-2F4C-4310-8491-3BA39C1B3931}" type="presParOf" srcId="{C0689EDF-3C8C-4220-A442-69B85E6FC2D7}" destId="{864881DA-690A-4330-8CAB-22C4CE592A9D}" srcOrd="0" destOrd="0" presId="urn:microsoft.com/office/officeart/2005/8/layout/vList4"/>
    <dgm:cxn modelId="{0606BA3B-0587-41CD-A183-8FB95E41AA65}" type="presParOf" srcId="{C0689EDF-3C8C-4220-A442-69B85E6FC2D7}" destId="{CD950D63-EB49-4B51-9EDC-BEE635469923}" srcOrd="1" destOrd="0" presId="urn:microsoft.com/office/officeart/2005/8/layout/vList4"/>
    <dgm:cxn modelId="{2E96DB42-3DAA-4B2A-8387-D278BAE34F93}" type="presParOf" srcId="{C0689EDF-3C8C-4220-A442-69B85E6FC2D7}" destId="{05DBD20D-F858-4484-8EBC-BBA9E189710C}" srcOrd="2" destOrd="0" presId="urn:microsoft.com/office/officeart/2005/8/layout/vList4"/>
    <dgm:cxn modelId="{83C51C26-A34E-4101-8BD7-AC5D7C9897FF}" type="presParOf" srcId="{6DC73850-E2C8-4E0C-8C34-0D59F9A6945A}" destId="{2AA4A64A-827D-4E14-A806-7E4BF5C07C8E}" srcOrd="7" destOrd="0" presId="urn:microsoft.com/office/officeart/2005/8/layout/vList4"/>
    <dgm:cxn modelId="{4BE246B8-5E30-4347-B2C1-87A9D01B6259}" type="presParOf" srcId="{6DC73850-E2C8-4E0C-8C34-0D59F9A6945A}" destId="{C3680C0A-E0CA-449C-BD62-53B7633A0E71}" srcOrd="8" destOrd="0" presId="urn:microsoft.com/office/officeart/2005/8/layout/vList4"/>
    <dgm:cxn modelId="{CFC9F575-7671-467D-BD55-00083F8297E2}" type="presParOf" srcId="{C3680C0A-E0CA-449C-BD62-53B7633A0E71}" destId="{8CE25485-ABE0-4276-8814-8131A3627FC3}" srcOrd="0" destOrd="0" presId="urn:microsoft.com/office/officeart/2005/8/layout/vList4"/>
    <dgm:cxn modelId="{5017ACCE-C1A0-4713-91FB-36D220766413}" type="presParOf" srcId="{C3680C0A-E0CA-449C-BD62-53B7633A0E71}" destId="{B0AF1019-7471-4C76-9E4C-810E3481E492}" srcOrd="1" destOrd="0" presId="urn:microsoft.com/office/officeart/2005/8/layout/vList4"/>
    <dgm:cxn modelId="{F84FC786-3762-4C39-807E-F714FDA06695}" type="presParOf" srcId="{C3680C0A-E0CA-449C-BD62-53B7633A0E71}" destId="{C2AD6196-1E41-4D57-9F4D-EF0EAB104079}" srcOrd="2" destOrd="0" presId="urn:microsoft.com/office/officeart/2005/8/layout/vList4"/>
    <dgm:cxn modelId="{89515CE3-D0B8-45E7-AFD3-41AE21EF15C5}" type="presParOf" srcId="{6DC73850-E2C8-4E0C-8C34-0D59F9A6945A}" destId="{AE16BF91-EF54-4836-979B-85CB19A51064}" srcOrd="9" destOrd="0" presId="urn:microsoft.com/office/officeart/2005/8/layout/vList4"/>
    <dgm:cxn modelId="{73114550-B13D-458D-B4DA-1E9C2840E5F6}" type="presParOf" srcId="{6DC73850-E2C8-4E0C-8C34-0D59F9A6945A}" destId="{EF58E02E-A1CB-4EDC-95D2-54734B9F6ADD}" srcOrd="10" destOrd="0" presId="urn:microsoft.com/office/officeart/2005/8/layout/vList4"/>
    <dgm:cxn modelId="{A3DE83B9-C106-49EF-812F-96223966FC65}" type="presParOf" srcId="{EF58E02E-A1CB-4EDC-95D2-54734B9F6ADD}" destId="{9B62C680-FC6E-4B27-9665-B5FDAA97274E}" srcOrd="0" destOrd="0" presId="urn:microsoft.com/office/officeart/2005/8/layout/vList4"/>
    <dgm:cxn modelId="{9EC4FCBC-A016-48C0-B1BC-26D3CBECB9D2}" type="presParOf" srcId="{EF58E02E-A1CB-4EDC-95D2-54734B9F6ADD}" destId="{AE7DE260-F9FD-4744-A659-6E058764BD69}" srcOrd="1" destOrd="0" presId="urn:microsoft.com/office/officeart/2005/8/layout/vList4"/>
    <dgm:cxn modelId="{C55C355E-0968-43A8-A40B-F0031459F39D}" type="presParOf" srcId="{EF58E02E-A1CB-4EDC-95D2-54734B9F6ADD}" destId="{09E7224C-B15F-4AF7-B7BF-64036DFF246C}" srcOrd="2" destOrd="0" presId="urn:microsoft.com/office/officeart/2005/8/layout/vList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966D70B-9490-42ED-AB60-79FFD489F4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01F2C-45C9-476B-8384-6BCDF0E10808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b="1" dirty="0" smtClean="0"/>
            <a:t>NUMBER OF DRUSEN </a:t>
          </a:r>
          <a:endParaRPr lang="en-US" b="1" dirty="0"/>
        </a:p>
      </dgm:t>
    </dgm:pt>
    <dgm:pt modelId="{D5701BF5-B27D-4BB2-A90F-EA2EB6450B70}" type="parTrans" cxnId="{DA95257A-1600-4A79-9D56-19E0D35894C3}">
      <dgm:prSet/>
      <dgm:spPr/>
      <dgm:t>
        <a:bodyPr/>
        <a:lstStyle/>
        <a:p>
          <a:endParaRPr lang="en-US"/>
        </a:p>
      </dgm:t>
    </dgm:pt>
    <dgm:pt modelId="{7EB22328-81DA-4A0D-9D89-4152BF5A972E}" type="sibTrans" cxnId="{DA95257A-1600-4A79-9D56-19E0D35894C3}">
      <dgm:prSet/>
      <dgm:spPr/>
      <dgm:t>
        <a:bodyPr/>
        <a:lstStyle/>
        <a:p>
          <a:endParaRPr lang="en-US"/>
        </a:p>
      </dgm:t>
    </dgm:pt>
    <dgm:pt modelId="{F65943BD-E97F-47AF-BD60-44E54CF6F3BA}" type="pres">
      <dgm:prSet presAssocID="{C966D70B-9490-42ED-AB60-79FFD489F4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C5ECC1-6B82-4574-A8DA-1E9CB1A357B8}" type="pres">
      <dgm:prSet presAssocID="{BF301F2C-45C9-476B-8384-6BCDF0E108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5257A-1600-4A79-9D56-19E0D35894C3}" srcId="{C966D70B-9490-42ED-AB60-79FFD489F402}" destId="{BF301F2C-45C9-476B-8384-6BCDF0E10808}" srcOrd="0" destOrd="0" parTransId="{D5701BF5-B27D-4BB2-A90F-EA2EB6450B70}" sibTransId="{7EB22328-81DA-4A0D-9D89-4152BF5A972E}"/>
    <dgm:cxn modelId="{A4E80A4F-BE85-469C-B6A1-41F6F0B7C1AA}" type="presOf" srcId="{BF301F2C-45C9-476B-8384-6BCDF0E10808}" destId="{77C5ECC1-6B82-4574-A8DA-1E9CB1A357B8}" srcOrd="0" destOrd="0" presId="urn:microsoft.com/office/officeart/2005/8/layout/vList2"/>
    <dgm:cxn modelId="{A76E73D1-FF5C-4EE3-B21D-4E5C04765962}" type="presOf" srcId="{C966D70B-9490-42ED-AB60-79FFD489F402}" destId="{F65943BD-E97F-47AF-BD60-44E54CF6F3BA}" srcOrd="0" destOrd="0" presId="urn:microsoft.com/office/officeart/2005/8/layout/vList2"/>
    <dgm:cxn modelId="{2F3BF768-EEBE-4E06-9FAF-A76705D1E6C6}" type="presParOf" srcId="{F65943BD-E97F-47AF-BD60-44E54CF6F3BA}" destId="{77C5ECC1-6B82-4574-A8DA-1E9CB1A357B8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3A1138-F17A-4AC1-9E20-9FD755D4C7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94A8A-6DF4-4632-80E7-21928C5D62C4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Less than 20</a:t>
          </a:r>
          <a:endParaRPr lang="en-US" dirty="0"/>
        </a:p>
      </dgm:t>
    </dgm:pt>
    <dgm:pt modelId="{981597AE-9E16-4F37-BADE-A4F7991A8400}" type="parTrans" cxnId="{97003F6B-9D84-4DF8-A0C1-F0B76D116EC3}">
      <dgm:prSet/>
      <dgm:spPr/>
      <dgm:t>
        <a:bodyPr/>
        <a:lstStyle/>
        <a:p>
          <a:endParaRPr lang="en-US"/>
        </a:p>
      </dgm:t>
    </dgm:pt>
    <dgm:pt modelId="{41C720CF-6BEC-43F0-975C-06D1FEFA5087}" type="sibTrans" cxnId="{97003F6B-9D84-4DF8-A0C1-F0B76D116EC3}">
      <dgm:prSet/>
      <dgm:spPr/>
      <dgm:t>
        <a:bodyPr/>
        <a:lstStyle/>
        <a:p>
          <a:endParaRPr lang="en-US"/>
        </a:p>
      </dgm:t>
    </dgm:pt>
    <dgm:pt modelId="{1C496484-E426-4966-B7AC-6028F45FF301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More than 20</a:t>
          </a:r>
          <a:endParaRPr lang="en-US" b="1" dirty="0"/>
        </a:p>
      </dgm:t>
    </dgm:pt>
    <dgm:pt modelId="{C872A0BE-6137-4D97-BCFD-B624C824136E}" type="parTrans" cxnId="{DA5A4FB6-9431-4298-8271-A813283F3BC8}">
      <dgm:prSet/>
      <dgm:spPr/>
      <dgm:t>
        <a:bodyPr/>
        <a:lstStyle/>
        <a:p>
          <a:endParaRPr lang="en-US"/>
        </a:p>
      </dgm:t>
    </dgm:pt>
    <dgm:pt modelId="{636192BF-0F6F-40A4-8CBF-910E9ED4A359}" type="sibTrans" cxnId="{DA5A4FB6-9431-4298-8271-A813283F3BC8}">
      <dgm:prSet/>
      <dgm:spPr/>
      <dgm:t>
        <a:bodyPr/>
        <a:lstStyle/>
        <a:p>
          <a:endParaRPr lang="en-US"/>
        </a:p>
      </dgm:t>
    </dgm:pt>
    <dgm:pt modelId="{15D575CE-CAE1-4EF8-AD51-6305E307E93D}" type="pres">
      <dgm:prSet presAssocID="{223A1138-F17A-4AC1-9E20-9FD755D4C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1FF2A-8F78-4619-91B0-0E4E319F6442}" type="pres">
      <dgm:prSet presAssocID="{84794A8A-6DF4-4632-80E7-21928C5D62C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E32FA-F57E-4D8F-90A3-02BA40C2D02A}" type="pres">
      <dgm:prSet presAssocID="{41C720CF-6BEC-43F0-975C-06D1FEFA5087}" presName="spacer" presStyleCnt="0"/>
      <dgm:spPr/>
    </dgm:pt>
    <dgm:pt modelId="{1682EC39-C54F-4AED-A3D2-4F3B87658A11}" type="pres">
      <dgm:prSet presAssocID="{1C496484-E426-4966-B7AC-6028F45FF3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003F6B-9D84-4DF8-A0C1-F0B76D116EC3}" srcId="{223A1138-F17A-4AC1-9E20-9FD755D4C758}" destId="{84794A8A-6DF4-4632-80E7-21928C5D62C4}" srcOrd="0" destOrd="0" parTransId="{981597AE-9E16-4F37-BADE-A4F7991A8400}" sibTransId="{41C720CF-6BEC-43F0-975C-06D1FEFA5087}"/>
    <dgm:cxn modelId="{BB74B359-A492-49DD-910B-5C36BB4D928B}" type="presOf" srcId="{1C496484-E426-4966-B7AC-6028F45FF301}" destId="{1682EC39-C54F-4AED-A3D2-4F3B87658A11}" srcOrd="0" destOrd="0" presId="urn:microsoft.com/office/officeart/2005/8/layout/vList2"/>
    <dgm:cxn modelId="{DA5A4FB6-9431-4298-8271-A813283F3BC8}" srcId="{223A1138-F17A-4AC1-9E20-9FD755D4C758}" destId="{1C496484-E426-4966-B7AC-6028F45FF301}" srcOrd="1" destOrd="0" parTransId="{C872A0BE-6137-4D97-BCFD-B624C824136E}" sibTransId="{636192BF-0F6F-40A4-8CBF-910E9ED4A359}"/>
    <dgm:cxn modelId="{463557A9-4E78-4702-9343-284023C90784}" type="presOf" srcId="{84794A8A-6DF4-4632-80E7-21928C5D62C4}" destId="{E961FF2A-8F78-4619-91B0-0E4E319F6442}" srcOrd="0" destOrd="0" presId="urn:microsoft.com/office/officeart/2005/8/layout/vList2"/>
    <dgm:cxn modelId="{AE658E82-E008-4038-93C7-EB1339CB7634}" type="presOf" srcId="{223A1138-F17A-4AC1-9E20-9FD755D4C758}" destId="{15D575CE-CAE1-4EF8-AD51-6305E307E93D}" srcOrd="0" destOrd="0" presId="urn:microsoft.com/office/officeart/2005/8/layout/vList2"/>
    <dgm:cxn modelId="{1833ED2B-F9DE-4A13-8479-A6CEEAD2FCEE}" type="presParOf" srcId="{15D575CE-CAE1-4EF8-AD51-6305E307E93D}" destId="{E961FF2A-8F78-4619-91B0-0E4E319F6442}" srcOrd="0" destOrd="0" presId="urn:microsoft.com/office/officeart/2005/8/layout/vList2"/>
    <dgm:cxn modelId="{0A32AFE5-CF30-467D-9A4E-5DF0B27FBDDD}" type="presParOf" srcId="{15D575CE-CAE1-4EF8-AD51-6305E307E93D}" destId="{854E32FA-F57E-4D8F-90A3-02BA40C2D02A}" srcOrd="1" destOrd="0" presId="urn:microsoft.com/office/officeart/2005/8/layout/vList2"/>
    <dgm:cxn modelId="{3AC83BB3-E0D3-4909-9F2B-484E9C68BBB7}" type="presParOf" srcId="{15D575CE-CAE1-4EF8-AD51-6305E307E93D}" destId="{1682EC39-C54F-4AED-A3D2-4F3B87658A11}" srcOrd="2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8E04CB6-2EB7-402F-A337-999500708B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C4F79D-E55D-4186-AD4F-79A4BC589010}">
      <dgm:prSet custT="1"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sz="2800" b="1" dirty="0" smtClean="0"/>
            <a:t>DENSITY OF DRUEN</a:t>
          </a:r>
          <a:endParaRPr lang="en-US" sz="2800" b="1" dirty="0"/>
        </a:p>
      </dgm:t>
    </dgm:pt>
    <dgm:pt modelId="{9C6DD50E-82D5-4377-BF47-5F4CD9F4929C}" type="parTrans" cxnId="{19242301-BA96-4C74-B118-7FD4D25256AB}">
      <dgm:prSet/>
      <dgm:spPr/>
      <dgm:t>
        <a:bodyPr/>
        <a:lstStyle/>
        <a:p>
          <a:endParaRPr lang="en-US"/>
        </a:p>
      </dgm:t>
    </dgm:pt>
    <dgm:pt modelId="{00303237-1535-476D-9CEA-F8907B6AFBD7}" type="sibTrans" cxnId="{19242301-BA96-4C74-B118-7FD4D25256AB}">
      <dgm:prSet/>
      <dgm:spPr/>
      <dgm:t>
        <a:bodyPr/>
        <a:lstStyle/>
        <a:p>
          <a:endParaRPr lang="en-US"/>
        </a:p>
      </dgm:t>
    </dgm:pt>
    <dgm:pt modelId="{D573693C-C116-482D-9B75-A6BBDC34287E}" type="pres">
      <dgm:prSet presAssocID="{08E04CB6-2EB7-402F-A337-999500708B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92877-EE65-45EA-A7D8-62B3F6EB1BB1}" type="pres">
      <dgm:prSet presAssocID="{46C4F79D-E55D-4186-AD4F-79A4BC5890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42301-BA96-4C74-B118-7FD4D25256AB}" srcId="{08E04CB6-2EB7-402F-A337-999500708BCD}" destId="{46C4F79D-E55D-4186-AD4F-79A4BC589010}" srcOrd="0" destOrd="0" parTransId="{9C6DD50E-82D5-4377-BF47-5F4CD9F4929C}" sibTransId="{00303237-1535-476D-9CEA-F8907B6AFBD7}"/>
    <dgm:cxn modelId="{716BF95C-4E1F-4B4C-90BA-8DCF497DBE11}" type="presOf" srcId="{08E04CB6-2EB7-402F-A337-999500708BCD}" destId="{D573693C-C116-482D-9B75-A6BBDC34287E}" srcOrd="0" destOrd="0" presId="urn:microsoft.com/office/officeart/2005/8/layout/vList2"/>
    <dgm:cxn modelId="{64520A8F-CC6B-4D28-B796-F164F5117913}" type="presOf" srcId="{46C4F79D-E55D-4186-AD4F-79A4BC589010}" destId="{ADA92877-EE65-45EA-A7D8-62B3F6EB1BB1}" srcOrd="0" destOrd="0" presId="urn:microsoft.com/office/officeart/2005/8/layout/vList2"/>
    <dgm:cxn modelId="{D1FD63F2-5008-47E9-835A-A5470CC9482F}" type="presParOf" srcId="{D573693C-C116-482D-9B75-A6BBDC34287E}" destId="{ADA92877-EE65-45EA-A7D8-62B3F6EB1BB1}" srcOrd="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27DEC0F-6802-4F59-9241-D3DA19DEBD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4B27F-CBC8-4D42-BC30-CD53DF0C976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Scattered</a:t>
          </a:r>
          <a:endParaRPr lang="en-US" dirty="0"/>
        </a:p>
      </dgm:t>
    </dgm:pt>
    <dgm:pt modelId="{677708C1-3EA1-4173-B242-0E4B25E84F44}" type="parTrans" cxnId="{B6E8EA45-F42F-4B97-8A0E-98A9E3C78AF2}">
      <dgm:prSet/>
      <dgm:spPr/>
      <dgm:t>
        <a:bodyPr/>
        <a:lstStyle/>
        <a:p>
          <a:endParaRPr lang="en-US"/>
        </a:p>
      </dgm:t>
    </dgm:pt>
    <dgm:pt modelId="{D443D129-3352-4B85-9358-93D69C1A3F8D}" type="sibTrans" cxnId="{B6E8EA45-F42F-4B97-8A0E-98A9E3C78AF2}">
      <dgm:prSet/>
      <dgm:spPr/>
      <dgm:t>
        <a:bodyPr/>
        <a:lstStyle/>
        <a:p>
          <a:endParaRPr lang="en-US"/>
        </a:p>
      </dgm:t>
    </dgm:pt>
    <dgm:pt modelId="{D285F4B8-868D-44F7-9EC2-245F4118E6B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Sub-confluent</a:t>
          </a:r>
          <a:endParaRPr lang="en-US" dirty="0"/>
        </a:p>
      </dgm:t>
    </dgm:pt>
    <dgm:pt modelId="{1E8627FD-ED51-4AFB-B98C-EDD0120AD1B6}" type="parTrans" cxnId="{361D2E00-0A8A-4C36-9768-5735683667CC}">
      <dgm:prSet/>
      <dgm:spPr/>
      <dgm:t>
        <a:bodyPr/>
        <a:lstStyle/>
        <a:p>
          <a:endParaRPr lang="en-US"/>
        </a:p>
      </dgm:t>
    </dgm:pt>
    <dgm:pt modelId="{7019AE68-00B8-4DDA-AC05-FF6B3A116CAC}" type="sibTrans" cxnId="{361D2E00-0A8A-4C36-9768-5735683667CC}">
      <dgm:prSet/>
      <dgm:spPr/>
      <dgm:t>
        <a:bodyPr/>
        <a:lstStyle/>
        <a:p>
          <a:endParaRPr lang="en-US"/>
        </a:p>
      </dgm:t>
    </dgm:pt>
    <dgm:pt modelId="{EA12DACB-C22C-4F47-8E6D-278AC5170C6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Confluent</a:t>
          </a:r>
          <a:endParaRPr lang="en-US" b="1" dirty="0"/>
        </a:p>
      </dgm:t>
    </dgm:pt>
    <dgm:pt modelId="{4515EFB1-86BE-452D-A54C-63CC6AA20856}" type="parTrans" cxnId="{E48F0B96-F078-49E1-A36B-B2DEAE1516C6}">
      <dgm:prSet/>
      <dgm:spPr/>
      <dgm:t>
        <a:bodyPr/>
        <a:lstStyle/>
        <a:p>
          <a:endParaRPr lang="en-US"/>
        </a:p>
      </dgm:t>
    </dgm:pt>
    <dgm:pt modelId="{2BD0B315-9546-40B9-8226-7098562FAFF0}" type="sibTrans" cxnId="{E48F0B96-F078-49E1-A36B-B2DEAE1516C6}">
      <dgm:prSet/>
      <dgm:spPr/>
      <dgm:t>
        <a:bodyPr/>
        <a:lstStyle/>
        <a:p>
          <a:endParaRPr lang="en-US"/>
        </a:p>
      </dgm:t>
    </dgm:pt>
    <dgm:pt modelId="{2D41AB58-ECD3-4E92-BF1B-3DC14525589C}" type="pres">
      <dgm:prSet presAssocID="{E27DEC0F-6802-4F59-9241-D3DA19DEBD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93FCC-B8CF-4C24-B646-D2EE4F133BB0}" type="pres">
      <dgm:prSet presAssocID="{2624B27F-CBC8-4D42-BC30-CD53DF0C97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6E76E-7E1B-443B-8350-FEFAA0CB1B6A}" type="pres">
      <dgm:prSet presAssocID="{D443D129-3352-4B85-9358-93D69C1A3F8D}" presName="spacer" presStyleCnt="0"/>
      <dgm:spPr/>
    </dgm:pt>
    <dgm:pt modelId="{9411B800-9F88-4A46-9071-3270B1650CCE}" type="pres">
      <dgm:prSet presAssocID="{D285F4B8-868D-44F7-9EC2-245F4118E6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FF2FC-13D8-409D-BCFB-B856A6D508CE}" type="pres">
      <dgm:prSet presAssocID="{7019AE68-00B8-4DDA-AC05-FF6B3A116CAC}" presName="spacer" presStyleCnt="0"/>
      <dgm:spPr/>
    </dgm:pt>
    <dgm:pt modelId="{0F094201-CA17-4AAE-8F61-FB779F386651}" type="pres">
      <dgm:prSet presAssocID="{EA12DACB-C22C-4F47-8E6D-278AC5170C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D722E-255D-4EA8-84EC-C581143F86D6}" type="presOf" srcId="{2624B27F-CBC8-4D42-BC30-CD53DF0C9760}" destId="{C7993FCC-B8CF-4C24-B646-D2EE4F133BB0}" srcOrd="0" destOrd="0" presId="urn:microsoft.com/office/officeart/2005/8/layout/vList2"/>
    <dgm:cxn modelId="{E48F0B96-F078-49E1-A36B-B2DEAE1516C6}" srcId="{E27DEC0F-6802-4F59-9241-D3DA19DEBD75}" destId="{EA12DACB-C22C-4F47-8E6D-278AC5170C68}" srcOrd="2" destOrd="0" parTransId="{4515EFB1-86BE-452D-A54C-63CC6AA20856}" sibTransId="{2BD0B315-9546-40B9-8226-7098562FAFF0}"/>
    <dgm:cxn modelId="{99A7E2BD-4E88-46F1-AA1C-66E9B748A4D7}" type="presOf" srcId="{E27DEC0F-6802-4F59-9241-D3DA19DEBD75}" destId="{2D41AB58-ECD3-4E92-BF1B-3DC14525589C}" srcOrd="0" destOrd="0" presId="urn:microsoft.com/office/officeart/2005/8/layout/vList2"/>
    <dgm:cxn modelId="{361D2E00-0A8A-4C36-9768-5735683667CC}" srcId="{E27DEC0F-6802-4F59-9241-D3DA19DEBD75}" destId="{D285F4B8-868D-44F7-9EC2-245F4118E6B5}" srcOrd="1" destOrd="0" parTransId="{1E8627FD-ED51-4AFB-B98C-EDD0120AD1B6}" sibTransId="{7019AE68-00B8-4DDA-AC05-FF6B3A116CAC}"/>
    <dgm:cxn modelId="{4D7DD7AE-0155-4745-8FE4-9A602D14FFD0}" type="presOf" srcId="{D285F4B8-868D-44F7-9EC2-245F4118E6B5}" destId="{9411B800-9F88-4A46-9071-3270B1650CCE}" srcOrd="0" destOrd="0" presId="urn:microsoft.com/office/officeart/2005/8/layout/vList2"/>
    <dgm:cxn modelId="{0F025A12-5BB0-43E2-8FA9-4F4C0E08E5EE}" type="presOf" srcId="{EA12DACB-C22C-4F47-8E6D-278AC5170C68}" destId="{0F094201-CA17-4AAE-8F61-FB779F386651}" srcOrd="0" destOrd="0" presId="urn:microsoft.com/office/officeart/2005/8/layout/vList2"/>
    <dgm:cxn modelId="{B6E8EA45-F42F-4B97-8A0E-98A9E3C78AF2}" srcId="{E27DEC0F-6802-4F59-9241-D3DA19DEBD75}" destId="{2624B27F-CBC8-4D42-BC30-CD53DF0C9760}" srcOrd="0" destOrd="0" parTransId="{677708C1-3EA1-4173-B242-0E4B25E84F44}" sibTransId="{D443D129-3352-4B85-9358-93D69C1A3F8D}"/>
    <dgm:cxn modelId="{C180C1CE-7AE1-4871-BC83-402E2180E287}" type="presParOf" srcId="{2D41AB58-ECD3-4E92-BF1B-3DC14525589C}" destId="{C7993FCC-B8CF-4C24-B646-D2EE4F133BB0}" srcOrd="0" destOrd="0" presId="urn:microsoft.com/office/officeart/2005/8/layout/vList2"/>
    <dgm:cxn modelId="{369A792E-A305-4FFF-AFAF-A69831C5A073}" type="presParOf" srcId="{2D41AB58-ECD3-4E92-BF1B-3DC14525589C}" destId="{3AA6E76E-7E1B-443B-8350-FEFAA0CB1B6A}" srcOrd="1" destOrd="0" presId="urn:microsoft.com/office/officeart/2005/8/layout/vList2"/>
    <dgm:cxn modelId="{54A64338-EF01-41AE-A46A-DEB512CF889D}" type="presParOf" srcId="{2D41AB58-ECD3-4E92-BF1B-3DC14525589C}" destId="{9411B800-9F88-4A46-9071-3270B1650CCE}" srcOrd="2" destOrd="0" presId="urn:microsoft.com/office/officeart/2005/8/layout/vList2"/>
    <dgm:cxn modelId="{18522196-F7BB-42F6-8FB4-C4D0C622C3D1}" type="presParOf" srcId="{2D41AB58-ECD3-4E92-BF1B-3DC14525589C}" destId="{A21FF2FC-13D8-409D-BCFB-B856A6D508CE}" srcOrd="3" destOrd="0" presId="urn:microsoft.com/office/officeart/2005/8/layout/vList2"/>
    <dgm:cxn modelId="{9EF9D2AF-F666-42D9-BA28-9FDE4BDF10FF}" type="presParOf" srcId="{2D41AB58-ECD3-4E92-BF1B-3DC14525589C}" destId="{0F094201-CA17-4AAE-8F61-FB779F386651}" srcOrd="4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75C3D52-E3C8-4DB9-A757-28F5D72DC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9BB37-E22E-43A4-944C-7AFDA7B13769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b="1" dirty="0" smtClean="0"/>
            <a:t>TYPE OF DRUSEN </a:t>
          </a:r>
          <a:endParaRPr lang="en-US" b="1" dirty="0"/>
        </a:p>
      </dgm:t>
    </dgm:pt>
    <dgm:pt modelId="{58262CF7-27CA-4269-81E9-24DE6079536B}" type="parTrans" cxnId="{A2CEF41F-26F6-4FBC-A47D-7C98A95D30CA}">
      <dgm:prSet/>
      <dgm:spPr/>
      <dgm:t>
        <a:bodyPr/>
        <a:lstStyle/>
        <a:p>
          <a:endParaRPr lang="en-US"/>
        </a:p>
      </dgm:t>
    </dgm:pt>
    <dgm:pt modelId="{0E50C56D-A545-4654-934B-90CCEED20055}" type="sibTrans" cxnId="{A2CEF41F-26F6-4FBC-A47D-7C98A95D30CA}">
      <dgm:prSet/>
      <dgm:spPr/>
      <dgm:t>
        <a:bodyPr/>
        <a:lstStyle/>
        <a:p>
          <a:endParaRPr lang="en-US"/>
        </a:p>
      </dgm:t>
    </dgm:pt>
    <dgm:pt modelId="{0B88784F-EBDF-442F-AF13-069C717A0EB6}" type="pres">
      <dgm:prSet presAssocID="{B75C3D52-E3C8-4DB9-A757-28F5D72DC5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26058-20B1-4785-96D9-7918C329B040}" type="pres">
      <dgm:prSet presAssocID="{32A9BB37-E22E-43A4-944C-7AFDA7B137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41F1F-AE8B-4C56-9D13-9DC1765B2D9D}" type="presOf" srcId="{32A9BB37-E22E-43A4-944C-7AFDA7B13769}" destId="{B3326058-20B1-4785-96D9-7918C329B040}" srcOrd="0" destOrd="0" presId="urn:microsoft.com/office/officeart/2005/8/layout/vList2"/>
    <dgm:cxn modelId="{55C68489-006C-4E99-9D47-3F0B968C5D92}" type="presOf" srcId="{B75C3D52-E3C8-4DB9-A757-28F5D72DC5B5}" destId="{0B88784F-EBDF-442F-AF13-069C717A0EB6}" srcOrd="0" destOrd="0" presId="urn:microsoft.com/office/officeart/2005/8/layout/vList2"/>
    <dgm:cxn modelId="{A2CEF41F-26F6-4FBC-A47D-7C98A95D30CA}" srcId="{B75C3D52-E3C8-4DB9-A757-28F5D72DC5B5}" destId="{32A9BB37-E22E-43A4-944C-7AFDA7B13769}" srcOrd="0" destOrd="0" parTransId="{58262CF7-27CA-4269-81E9-24DE6079536B}" sibTransId="{0E50C56D-A545-4654-934B-90CCEED20055}"/>
    <dgm:cxn modelId="{D6142885-DE88-4D28-BB0E-188251A94F04}" type="presParOf" srcId="{0B88784F-EBDF-442F-AF13-069C717A0EB6}" destId="{B3326058-20B1-4785-96D9-7918C329B040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3710EDF-F406-43A2-B7C2-B2F0D81477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5CE3B-937C-4E06-848F-78F50CAE77D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Hard</a:t>
          </a:r>
          <a:endParaRPr lang="en-US" dirty="0"/>
        </a:p>
      </dgm:t>
    </dgm:pt>
    <dgm:pt modelId="{7E4019F9-41E0-4EA9-8BE6-6FDFC6B981F7}" type="parTrans" cxnId="{CDB1B97A-1DDE-448A-8327-6053AF3210B3}">
      <dgm:prSet/>
      <dgm:spPr/>
      <dgm:t>
        <a:bodyPr/>
        <a:lstStyle/>
        <a:p>
          <a:endParaRPr lang="en-US"/>
        </a:p>
      </dgm:t>
    </dgm:pt>
    <dgm:pt modelId="{21A0B363-9ED8-42AB-A6C9-9271F32FD70D}" type="sibTrans" cxnId="{CDB1B97A-1DDE-448A-8327-6053AF3210B3}">
      <dgm:prSet/>
      <dgm:spPr/>
      <dgm:t>
        <a:bodyPr/>
        <a:lstStyle/>
        <a:p>
          <a:endParaRPr lang="en-US"/>
        </a:p>
      </dgm:t>
    </dgm:pt>
    <dgm:pt modelId="{6D01F2C7-93C3-41CB-A906-257399F8D1A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Soft</a:t>
          </a:r>
          <a:endParaRPr lang="en-US" b="1" dirty="0"/>
        </a:p>
      </dgm:t>
    </dgm:pt>
    <dgm:pt modelId="{C3AA85EB-E78E-4EBD-9956-CAB8788FC122}" type="parTrans" cxnId="{B7929EF1-6836-4DD1-8C63-8FB6FFC0434C}">
      <dgm:prSet/>
      <dgm:spPr/>
      <dgm:t>
        <a:bodyPr/>
        <a:lstStyle/>
        <a:p>
          <a:endParaRPr lang="en-US"/>
        </a:p>
      </dgm:t>
    </dgm:pt>
    <dgm:pt modelId="{1E477DD6-A170-4752-B474-0CD4E7371F16}" type="sibTrans" cxnId="{B7929EF1-6836-4DD1-8C63-8FB6FFC0434C}">
      <dgm:prSet/>
      <dgm:spPr/>
      <dgm:t>
        <a:bodyPr/>
        <a:lstStyle/>
        <a:p>
          <a:endParaRPr lang="en-US"/>
        </a:p>
      </dgm:t>
    </dgm:pt>
    <dgm:pt modelId="{177A22A6-0874-484D-93D9-20B6949CB0C6}" type="pres">
      <dgm:prSet presAssocID="{A3710EDF-F406-43A2-B7C2-B2F0D81477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E9A37-8226-41A2-9C37-26C2C5C5FC41}" type="pres">
      <dgm:prSet presAssocID="{3AD5CE3B-937C-4E06-848F-78F50CAE77D2}" presName="parentText" presStyleLbl="node1" presStyleIdx="0" presStyleCnt="2" custLinFactNeighborY="-19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9D52A-FFBD-4155-AB9A-7AE55693C9F0}" type="pres">
      <dgm:prSet presAssocID="{21A0B363-9ED8-42AB-A6C9-9271F32FD70D}" presName="spacer" presStyleCnt="0"/>
      <dgm:spPr/>
    </dgm:pt>
    <dgm:pt modelId="{DFC37798-12F0-4D71-812B-614378857CF4}" type="pres">
      <dgm:prSet presAssocID="{6D01F2C7-93C3-41CB-A906-257399F8D1A0}" presName="parentText" presStyleLbl="node1" presStyleIdx="1" presStyleCnt="2" custLinFactNeighborX="3571" custLinFactNeighborY="969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1B97A-1DDE-448A-8327-6053AF3210B3}" srcId="{A3710EDF-F406-43A2-B7C2-B2F0D81477BC}" destId="{3AD5CE3B-937C-4E06-848F-78F50CAE77D2}" srcOrd="0" destOrd="0" parTransId="{7E4019F9-41E0-4EA9-8BE6-6FDFC6B981F7}" sibTransId="{21A0B363-9ED8-42AB-A6C9-9271F32FD70D}"/>
    <dgm:cxn modelId="{B7929EF1-6836-4DD1-8C63-8FB6FFC0434C}" srcId="{A3710EDF-F406-43A2-B7C2-B2F0D81477BC}" destId="{6D01F2C7-93C3-41CB-A906-257399F8D1A0}" srcOrd="1" destOrd="0" parTransId="{C3AA85EB-E78E-4EBD-9956-CAB8788FC122}" sibTransId="{1E477DD6-A170-4752-B474-0CD4E7371F16}"/>
    <dgm:cxn modelId="{5A040DAA-F397-47BB-AAF9-8E6D86B7739D}" type="presOf" srcId="{A3710EDF-F406-43A2-B7C2-B2F0D81477BC}" destId="{177A22A6-0874-484D-93D9-20B6949CB0C6}" srcOrd="0" destOrd="0" presId="urn:microsoft.com/office/officeart/2005/8/layout/vList2"/>
    <dgm:cxn modelId="{AB56B270-95FB-4F2C-BA28-A5152BB311BA}" type="presOf" srcId="{6D01F2C7-93C3-41CB-A906-257399F8D1A0}" destId="{DFC37798-12F0-4D71-812B-614378857CF4}" srcOrd="0" destOrd="0" presId="urn:microsoft.com/office/officeart/2005/8/layout/vList2"/>
    <dgm:cxn modelId="{5D33F221-635C-478B-AEE0-DEAF18D5FD87}" type="presOf" srcId="{3AD5CE3B-937C-4E06-848F-78F50CAE77D2}" destId="{AD7E9A37-8226-41A2-9C37-26C2C5C5FC41}" srcOrd="0" destOrd="0" presId="urn:microsoft.com/office/officeart/2005/8/layout/vList2"/>
    <dgm:cxn modelId="{4C48B465-23AF-422B-B3AA-FDE1450BBBE8}" type="presParOf" srcId="{177A22A6-0874-484D-93D9-20B6949CB0C6}" destId="{AD7E9A37-8226-41A2-9C37-26C2C5C5FC41}" srcOrd="0" destOrd="0" presId="urn:microsoft.com/office/officeart/2005/8/layout/vList2"/>
    <dgm:cxn modelId="{C53AEF15-96BC-4E91-87E5-72F2ABA6AACC}" type="presParOf" srcId="{177A22A6-0874-484D-93D9-20B6949CB0C6}" destId="{64B9D52A-FFBD-4155-AB9A-7AE55693C9F0}" srcOrd="1" destOrd="0" presId="urn:microsoft.com/office/officeart/2005/8/layout/vList2"/>
    <dgm:cxn modelId="{B015CBDC-946A-46AA-B7B8-B1C7325B52D9}" type="presParOf" srcId="{177A22A6-0874-484D-93D9-20B6949CB0C6}" destId="{DFC37798-12F0-4D71-812B-614378857CF4}" srcOrd="2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EB93FFC-0D0E-4BFF-A163-7026D34467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25CC68-8890-4714-862C-D9B9ACF70DF7}">
      <dgm:prSet custT="1"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sz="2400" b="1" dirty="0" smtClean="0"/>
            <a:t>FLUORESCENCE OF</a:t>
          </a:r>
        </a:p>
        <a:p>
          <a:pPr algn="ctr" rtl="0"/>
          <a:r>
            <a:rPr lang="en-US" sz="2400" b="1" dirty="0" smtClean="0"/>
            <a:t>DRUSEN</a:t>
          </a:r>
          <a:endParaRPr lang="en-US" sz="2400" b="1" dirty="0"/>
        </a:p>
      </dgm:t>
    </dgm:pt>
    <dgm:pt modelId="{4E6902E7-00CE-414D-95B5-3D0D938C7546}" type="parTrans" cxnId="{5B512469-650F-41AC-A774-704404AEFC00}">
      <dgm:prSet/>
      <dgm:spPr/>
      <dgm:t>
        <a:bodyPr/>
        <a:lstStyle/>
        <a:p>
          <a:endParaRPr lang="en-US"/>
        </a:p>
      </dgm:t>
    </dgm:pt>
    <dgm:pt modelId="{A9D1343E-D441-41E7-80D0-7E4358A977DE}" type="sibTrans" cxnId="{5B512469-650F-41AC-A774-704404AEFC00}">
      <dgm:prSet/>
      <dgm:spPr/>
      <dgm:t>
        <a:bodyPr/>
        <a:lstStyle/>
        <a:p>
          <a:endParaRPr lang="en-US"/>
        </a:p>
      </dgm:t>
    </dgm:pt>
    <dgm:pt modelId="{D723E831-1AB9-4FC2-AA97-7E62CF00AF32}" type="pres">
      <dgm:prSet presAssocID="{EEB93FFC-0D0E-4BFF-A163-7026D3446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205E2C-7324-4C97-A0ED-97D945EBBB4A}" type="pres">
      <dgm:prSet presAssocID="{CD25CC68-8890-4714-862C-D9B9ACF70DF7}" presName="parentText" presStyleLbl="node1" presStyleIdx="0" presStyleCnt="1" custScaleY="362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68FA0-75DD-498E-8DD1-DF878C018E94}" type="presOf" srcId="{CD25CC68-8890-4714-862C-D9B9ACF70DF7}" destId="{61205E2C-7324-4C97-A0ED-97D945EBBB4A}" srcOrd="0" destOrd="0" presId="urn:microsoft.com/office/officeart/2005/8/layout/vList2"/>
    <dgm:cxn modelId="{5B512469-650F-41AC-A774-704404AEFC00}" srcId="{EEB93FFC-0D0E-4BFF-A163-7026D344676D}" destId="{CD25CC68-8890-4714-862C-D9B9ACF70DF7}" srcOrd="0" destOrd="0" parTransId="{4E6902E7-00CE-414D-95B5-3D0D938C7546}" sibTransId="{A9D1343E-D441-41E7-80D0-7E4358A977DE}"/>
    <dgm:cxn modelId="{A04D4FC3-5971-442C-9CD0-46EC757DB83A}" type="presOf" srcId="{EEB93FFC-0D0E-4BFF-A163-7026D344676D}" destId="{D723E831-1AB9-4FC2-AA97-7E62CF00AF32}" srcOrd="0" destOrd="0" presId="urn:microsoft.com/office/officeart/2005/8/layout/vList2"/>
    <dgm:cxn modelId="{204C92C1-F490-44AA-8B5A-2813508A8B7B}" type="presParOf" srcId="{D723E831-1AB9-4FC2-AA97-7E62CF00AF32}" destId="{61205E2C-7324-4C97-A0ED-97D945EBBB4A}" srcOrd="0" destOrd="0" presId="urn:microsoft.com/office/officeart/2005/8/layout/vList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4E0B304-BE8D-4B2C-993D-C4FD2B8358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6017F-D66E-4352-8E7F-E390C5B09EEF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Equal to choroidal fluorescence                            </a:t>
          </a:r>
          <a:endParaRPr lang="en-US" dirty="0"/>
        </a:p>
      </dgm:t>
    </dgm:pt>
    <dgm:pt modelId="{9F4420D0-8765-4F0E-B977-4148B727E7A9}" type="parTrans" cxnId="{0C835506-91F4-460C-9F29-8E302B675F1D}">
      <dgm:prSet/>
      <dgm:spPr/>
      <dgm:t>
        <a:bodyPr/>
        <a:lstStyle/>
        <a:p>
          <a:endParaRPr lang="en-US"/>
        </a:p>
      </dgm:t>
    </dgm:pt>
    <dgm:pt modelId="{2EC0A282-8483-440E-964B-49BE8896A4F9}" type="sibTrans" cxnId="{0C835506-91F4-460C-9F29-8E302B675F1D}">
      <dgm:prSet/>
      <dgm:spPr/>
      <dgm:t>
        <a:bodyPr/>
        <a:lstStyle/>
        <a:p>
          <a:endParaRPr lang="en-US"/>
        </a:p>
      </dgm:t>
    </dgm:pt>
    <dgm:pt modelId="{82F2C4DE-84F8-494D-96B1-611A2BC601ED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Slightly brighter</a:t>
          </a:r>
          <a:endParaRPr lang="en-US" dirty="0"/>
        </a:p>
      </dgm:t>
    </dgm:pt>
    <dgm:pt modelId="{E10D5EF7-474B-4C6C-AD31-7832183CA8CB}" type="parTrans" cxnId="{65BEEFAC-8770-48F2-8D83-9ABFB1D7D3DB}">
      <dgm:prSet/>
      <dgm:spPr/>
      <dgm:t>
        <a:bodyPr/>
        <a:lstStyle/>
        <a:p>
          <a:endParaRPr lang="en-US"/>
        </a:p>
      </dgm:t>
    </dgm:pt>
    <dgm:pt modelId="{D31C3F16-B3B1-4F88-B762-DD341BA20AD2}" type="sibTrans" cxnId="{65BEEFAC-8770-48F2-8D83-9ABFB1D7D3DB}">
      <dgm:prSet/>
      <dgm:spPr/>
      <dgm:t>
        <a:bodyPr/>
        <a:lstStyle/>
        <a:p>
          <a:endParaRPr lang="en-US"/>
        </a:p>
      </dgm:t>
    </dgm:pt>
    <dgm:pt modelId="{E8124E34-C4F5-47AB-87AA-013A2D726027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Brightest</a:t>
          </a:r>
          <a:endParaRPr lang="en-US" b="1" dirty="0"/>
        </a:p>
      </dgm:t>
    </dgm:pt>
    <dgm:pt modelId="{5D8AAE9D-EEDE-49DF-AE80-4CC3ECF7FA46}" type="parTrans" cxnId="{8C0D0FFA-E8A3-4AF7-8957-33C602A80E86}">
      <dgm:prSet/>
      <dgm:spPr/>
      <dgm:t>
        <a:bodyPr/>
        <a:lstStyle/>
        <a:p>
          <a:endParaRPr lang="en-US"/>
        </a:p>
      </dgm:t>
    </dgm:pt>
    <dgm:pt modelId="{3E3741D8-EC2E-4F7D-98AF-C940706AFCF2}" type="sibTrans" cxnId="{8C0D0FFA-E8A3-4AF7-8957-33C602A80E86}">
      <dgm:prSet/>
      <dgm:spPr/>
      <dgm:t>
        <a:bodyPr/>
        <a:lstStyle/>
        <a:p>
          <a:endParaRPr lang="en-US"/>
        </a:p>
      </dgm:t>
    </dgm:pt>
    <dgm:pt modelId="{A19371BE-E703-4665-A644-5853AB342E1F}" type="pres">
      <dgm:prSet presAssocID="{44E0B304-BE8D-4B2C-993D-C4FD2B8358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05F0BE-A1A8-45E3-977A-83ADAD91EA72}" type="pres">
      <dgm:prSet presAssocID="{4D26017F-D66E-4352-8E7F-E390C5B09EEF}" presName="parentText" presStyleLbl="node1" presStyleIdx="0" presStyleCnt="3" custScaleY="138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603DF-8F97-4DC7-AAF6-C38E123F549D}" type="pres">
      <dgm:prSet presAssocID="{2EC0A282-8483-440E-964B-49BE8896A4F9}" presName="spacer" presStyleCnt="0"/>
      <dgm:spPr/>
    </dgm:pt>
    <dgm:pt modelId="{4EE44851-9863-4F22-A4A9-1706A21CF09D}" type="pres">
      <dgm:prSet presAssocID="{82F2C4DE-84F8-494D-96B1-611A2BC601E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E7644-3791-4503-976E-DD9CCA4D20B6}" type="pres">
      <dgm:prSet presAssocID="{D31C3F16-B3B1-4F88-B762-DD341BA20AD2}" presName="spacer" presStyleCnt="0"/>
      <dgm:spPr/>
    </dgm:pt>
    <dgm:pt modelId="{4A5927FB-460C-486A-A294-B26D44A9D3FA}" type="pres">
      <dgm:prSet presAssocID="{E8124E34-C4F5-47AB-87AA-013A2D726027}" presName="parentText" presStyleLbl="node1" presStyleIdx="2" presStyleCnt="3" custScaleY="1326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E58D6-9D3B-41F9-8680-25FDF3D91189}" type="presOf" srcId="{4D26017F-D66E-4352-8E7F-E390C5B09EEF}" destId="{3705F0BE-A1A8-45E3-977A-83ADAD91EA72}" srcOrd="0" destOrd="0" presId="urn:microsoft.com/office/officeart/2005/8/layout/vList2"/>
    <dgm:cxn modelId="{8C0D0FFA-E8A3-4AF7-8957-33C602A80E86}" srcId="{44E0B304-BE8D-4B2C-993D-C4FD2B83582B}" destId="{E8124E34-C4F5-47AB-87AA-013A2D726027}" srcOrd="2" destOrd="0" parTransId="{5D8AAE9D-EEDE-49DF-AE80-4CC3ECF7FA46}" sibTransId="{3E3741D8-EC2E-4F7D-98AF-C940706AFCF2}"/>
    <dgm:cxn modelId="{0C78BFF1-8783-4A9B-A6E5-8D373AB397B1}" type="presOf" srcId="{82F2C4DE-84F8-494D-96B1-611A2BC601ED}" destId="{4EE44851-9863-4F22-A4A9-1706A21CF09D}" srcOrd="0" destOrd="0" presId="urn:microsoft.com/office/officeart/2005/8/layout/vList2"/>
    <dgm:cxn modelId="{9822C37B-CA0E-4869-9072-F07B6B33F1DA}" type="presOf" srcId="{E8124E34-C4F5-47AB-87AA-013A2D726027}" destId="{4A5927FB-460C-486A-A294-B26D44A9D3FA}" srcOrd="0" destOrd="0" presId="urn:microsoft.com/office/officeart/2005/8/layout/vList2"/>
    <dgm:cxn modelId="{65BEEFAC-8770-48F2-8D83-9ABFB1D7D3DB}" srcId="{44E0B304-BE8D-4B2C-993D-C4FD2B83582B}" destId="{82F2C4DE-84F8-494D-96B1-611A2BC601ED}" srcOrd="1" destOrd="0" parTransId="{E10D5EF7-474B-4C6C-AD31-7832183CA8CB}" sibTransId="{D31C3F16-B3B1-4F88-B762-DD341BA20AD2}"/>
    <dgm:cxn modelId="{0C835506-91F4-460C-9F29-8E302B675F1D}" srcId="{44E0B304-BE8D-4B2C-993D-C4FD2B83582B}" destId="{4D26017F-D66E-4352-8E7F-E390C5B09EEF}" srcOrd="0" destOrd="0" parTransId="{9F4420D0-8765-4F0E-B977-4148B727E7A9}" sibTransId="{2EC0A282-8483-440E-964B-49BE8896A4F9}"/>
    <dgm:cxn modelId="{538FFB3E-AC99-4761-ABA4-D037C9475B46}" type="presOf" srcId="{44E0B304-BE8D-4B2C-993D-C4FD2B83582B}" destId="{A19371BE-E703-4665-A644-5853AB342E1F}" srcOrd="0" destOrd="0" presId="urn:microsoft.com/office/officeart/2005/8/layout/vList2"/>
    <dgm:cxn modelId="{ED1C80E7-E8ED-4FBF-A78F-24988726E5C7}" type="presParOf" srcId="{A19371BE-E703-4665-A644-5853AB342E1F}" destId="{3705F0BE-A1A8-45E3-977A-83ADAD91EA72}" srcOrd="0" destOrd="0" presId="urn:microsoft.com/office/officeart/2005/8/layout/vList2"/>
    <dgm:cxn modelId="{62923FCD-51CA-4131-9B7E-57E3201FD45C}" type="presParOf" srcId="{A19371BE-E703-4665-A644-5853AB342E1F}" destId="{BF9603DF-8F97-4DC7-AAF6-C38E123F549D}" srcOrd="1" destOrd="0" presId="urn:microsoft.com/office/officeart/2005/8/layout/vList2"/>
    <dgm:cxn modelId="{17761C5C-A112-46CF-A41B-56C96653E8C1}" type="presParOf" srcId="{A19371BE-E703-4665-A644-5853AB342E1F}" destId="{4EE44851-9863-4F22-A4A9-1706A21CF09D}" srcOrd="2" destOrd="0" presId="urn:microsoft.com/office/officeart/2005/8/layout/vList2"/>
    <dgm:cxn modelId="{DEC4456A-1B5B-475B-8B34-F75505079C28}" type="presParOf" srcId="{A19371BE-E703-4665-A644-5853AB342E1F}" destId="{52EE7644-3791-4503-976E-DD9CCA4D20B6}" srcOrd="3" destOrd="0" presId="urn:microsoft.com/office/officeart/2005/8/layout/vList2"/>
    <dgm:cxn modelId="{2A60E504-8169-4FFE-97F3-5D28ADEFACBC}" type="presParOf" srcId="{A19371BE-E703-4665-A644-5853AB342E1F}" destId="{4A5927FB-460C-486A-A294-B26D44A9D3FA}" srcOrd="4" destOrd="0" presId="urn:microsoft.com/office/officeart/2005/8/layout/vList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93064F8-7D6F-4687-BACA-CC7AED424F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6CC002-C7C9-4A0B-8D8A-8EDC2F8C0016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Rule out diabetes mellitus</a:t>
          </a:r>
          <a:endParaRPr lang="en-US" dirty="0"/>
        </a:p>
      </dgm:t>
    </dgm:pt>
    <dgm:pt modelId="{32D14EA2-A154-4C43-8CBD-6A7585B45B20}" type="parTrans" cxnId="{6841FC8F-CBE5-4886-B92C-E7AEF4157B57}">
      <dgm:prSet/>
      <dgm:spPr/>
      <dgm:t>
        <a:bodyPr/>
        <a:lstStyle/>
        <a:p>
          <a:endParaRPr lang="en-US"/>
        </a:p>
      </dgm:t>
    </dgm:pt>
    <dgm:pt modelId="{7A860539-7ECF-4F25-AFB1-17B7733D0901}" type="sibTrans" cxnId="{6841FC8F-CBE5-4886-B92C-E7AEF4157B57}">
      <dgm:prSet/>
      <dgm:spPr/>
      <dgm:t>
        <a:bodyPr/>
        <a:lstStyle/>
        <a:p>
          <a:endParaRPr lang="en-US"/>
        </a:p>
      </dgm:t>
    </dgm:pt>
    <dgm:pt modelId="{1A72FE17-0837-49A1-A4D2-EB4E7504103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Screen for cardiovascular diseases</a:t>
          </a:r>
          <a:endParaRPr lang="en-US" dirty="0"/>
        </a:p>
      </dgm:t>
    </dgm:pt>
    <dgm:pt modelId="{16449DFE-1F51-4441-8B19-CF26C3E55CE1}" type="parTrans" cxnId="{77BF63FA-EC0C-4F81-9554-C54716809315}">
      <dgm:prSet/>
      <dgm:spPr/>
      <dgm:t>
        <a:bodyPr/>
        <a:lstStyle/>
        <a:p>
          <a:endParaRPr lang="en-US"/>
        </a:p>
      </dgm:t>
    </dgm:pt>
    <dgm:pt modelId="{40EC160C-A8BE-4967-AE2D-B6CE92A80DB0}" type="sibTrans" cxnId="{77BF63FA-EC0C-4F81-9554-C54716809315}">
      <dgm:prSet/>
      <dgm:spPr/>
      <dgm:t>
        <a:bodyPr/>
        <a:lstStyle/>
        <a:p>
          <a:endParaRPr lang="en-US"/>
        </a:p>
      </dgm:t>
    </dgm:pt>
    <dgm:pt modelId="{C97D2F78-70B6-471D-A16A-854FAC8BC7B0}" type="pres">
      <dgm:prSet presAssocID="{A93064F8-7D6F-4687-BACA-CC7AED424F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D7909-AE66-4A76-A1A4-9E3B255FC444}" type="pres">
      <dgm:prSet presAssocID="{D46CC002-C7C9-4A0B-8D8A-8EDC2F8C001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FC0F9-4010-426F-AC3D-9A3672697234}" type="pres">
      <dgm:prSet presAssocID="{7A860539-7ECF-4F25-AFB1-17B7733D0901}" presName="spacer" presStyleCnt="0"/>
      <dgm:spPr/>
    </dgm:pt>
    <dgm:pt modelId="{5A104420-EA23-4CE9-8018-95EEBB355F74}" type="pres">
      <dgm:prSet presAssocID="{1A72FE17-0837-49A1-A4D2-EB4E750410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39EFC2-1A8E-42BE-8971-540EE994AE56}" type="presOf" srcId="{A93064F8-7D6F-4687-BACA-CC7AED424FCB}" destId="{C97D2F78-70B6-471D-A16A-854FAC8BC7B0}" srcOrd="0" destOrd="0" presId="urn:microsoft.com/office/officeart/2005/8/layout/vList2"/>
    <dgm:cxn modelId="{363DEC51-6445-4258-9311-4B24A98754FF}" type="presOf" srcId="{1A72FE17-0837-49A1-A4D2-EB4E75041038}" destId="{5A104420-EA23-4CE9-8018-95EEBB355F74}" srcOrd="0" destOrd="0" presId="urn:microsoft.com/office/officeart/2005/8/layout/vList2"/>
    <dgm:cxn modelId="{FFFE65D3-516E-411D-95F8-10228CBE97CB}" type="presOf" srcId="{D46CC002-C7C9-4A0B-8D8A-8EDC2F8C0016}" destId="{591D7909-AE66-4A76-A1A4-9E3B255FC444}" srcOrd="0" destOrd="0" presId="urn:microsoft.com/office/officeart/2005/8/layout/vList2"/>
    <dgm:cxn modelId="{77BF63FA-EC0C-4F81-9554-C54716809315}" srcId="{A93064F8-7D6F-4687-BACA-CC7AED424FCB}" destId="{1A72FE17-0837-49A1-A4D2-EB4E75041038}" srcOrd="1" destOrd="0" parTransId="{16449DFE-1F51-4441-8B19-CF26C3E55CE1}" sibTransId="{40EC160C-A8BE-4967-AE2D-B6CE92A80DB0}"/>
    <dgm:cxn modelId="{6841FC8F-CBE5-4886-B92C-E7AEF4157B57}" srcId="{A93064F8-7D6F-4687-BACA-CC7AED424FCB}" destId="{D46CC002-C7C9-4A0B-8D8A-8EDC2F8C0016}" srcOrd="0" destOrd="0" parTransId="{32D14EA2-A154-4C43-8CBD-6A7585B45B20}" sibTransId="{7A860539-7ECF-4F25-AFB1-17B7733D0901}"/>
    <dgm:cxn modelId="{67927115-5A1B-4982-98E9-51F25EE81154}" type="presParOf" srcId="{C97D2F78-70B6-471D-A16A-854FAC8BC7B0}" destId="{591D7909-AE66-4A76-A1A4-9E3B255FC444}" srcOrd="0" destOrd="0" presId="urn:microsoft.com/office/officeart/2005/8/layout/vList2"/>
    <dgm:cxn modelId="{A47CB109-36C1-4D0F-BF10-CA7E4A7BF06C}" type="presParOf" srcId="{C97D2F78-70B6-471D-A16A-854FAC8BC7B0}" destId="{2DCFC0F9-4010-426F-AC3D-9A3672697234}" srcOrd="1" destOrd="0" presId="urn:microsoft.com/office/officeart/2005/8/layout/vList2"/>
    <dgm:cxn modelId="{726C9879-D88A-45D6-BE0E-EBD820B9FF86}" type="presParOf" srcId="{C97D2F78-70B6-471D-A16A-854FAC8BC7B0}" destId="{5A104420-EA23-4CE9-8018-95EEBB355F74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A6E6D-B994-4115-AD14-5D36460796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12AAD-8F8B-4396-B578-F59CA7B7CBD5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       APPROACH TO THE PATIENT</a:t>
          </a:r>
          <a:endParaRPr lang="en-US" dirty="0"/>
        </a:p>
      </dgm:t>
    </dgm:pt>
    <dgm:pt modelId="{17808485-CA26-490E-B919-36D332E9A378}" type="parTrans" cxnId="{B78CDDA1-19F4-4AC6-8602-347DC659F5DA}">
      <dgm:prSet/>
      <dgm:spPr/>
      <dgm:t>
        <a:bodyPr/>
        <a:lstStyle/>
        <a:p>
          <a:endParaRPr lang="en-US"/>
        </a:p>
      </dgm:t>
    </dgm:pt>
    <dgm:pt modelId="{46BD4187-544E-4890-AD9B-010CB01C468F}" type="sibTrans" cxnId="{B78CDDA1-19F4-4AC6-8602-347DC659F5DA}">
      <dgm:prSet/>
      <dgm:spPr/>
      <dgm:t>
        <a:bodyPr/>
        <a:lstStyle/>
        <a:p>
          <a:endParaRPr lang="en-US"/>
        </a:p>
      </dgm:t>
    </dgm:pt>
    <dgm:pt modelId="{1790AD70-1D02-427A-95FD-DF5405990887}" type="pres">
      <dgm:prSet presAssocID="{A90A6E6D-B994-4115-AD14-5D36460796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9BAE-9B6F-4166-B640-6B5DE172E6EE}" type="pres">
      <dgm:prSet presAssocID="{BD312AAD-8F8B-4396-B578-F59CA7B7CB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CDDA1-19F4-4AC6-8602-347DC659F5DA}" srcId="{A90A6E6D-B994-4115-AD14-5D36460796A0}" destId="{BD312AAD-8F8B-4396-B578-F59CA7B7CBD5}" srcOrd="0" destOrd="0" parTransId="{17808485-CA26-490E-B919-36D332E9A378}" sibTransId="{46BD4187-544E-4890-AD9B-010CB01C468F}"/>
    <dgm:cxn modelId="{E3619754-0074-4C60-8A0A-ADFAFD57FAB6}" type="presOf" srcId="{BD312AAD-8F8B-4396-B578-F59CA7B7CBD5}" destId="{C4689BAE-9B6F-4166-B640-6B5DE172E6EE}" srcOrd="0" destOrd="0" presId="urn:microsoft.com/office/officeart/2005/8/layout/vList2"/>
    <dgm:cxn modelId="{F32EAC12-539F-45EA-B77D-7AF0BF8DBB64}" type="presOf" srcId="{A90A6E6D-B994-4115-AD14-5D36460796A0}" destId="{1790AD70-1D02-427A-95FD-DF5405990887}" srcOrd="0" destOrd="0" presId="urn:microsoft.com/office/officeart/2005/8/layout/vList2"/>
    <dgm:cxn modelId="{179FD028-586E-4721-8634-58E3E418ADD0}" type="presParOf" srcId="{1790AD70-1D02-427A-95FD-DF5405990887}" destId="{C4689BAE-9B6F-4166-B640-6B5DE172E6EE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CAC0212-9EB7-467F-A142-F2E4A333D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C65A6-74CF-4DCD-B1C0-041644B79120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algn="ctr" rtl="0"/>
          <a:r>
            <a:rPr lang="en-US" b="1" dirty="0" smtClean="0"/>
            <a:t> Systemic examination</a:t>
          </a:r>
          <a:endParaRPr lang="en-US" b="0" dirty="0"/>
        </a:p>
      </dgm:t>
    </dgm:pt>
    <dgm:pt modelId="{D0955260-B9BC-4D92-A294-7C4C11C39C29}" type="parTrans" cxnId="{FC4F9D65-F613-4E6E-A56A-D59B54FDCC75}">
      <dgm:prSet/>
      <dgm:spPr/>
      <dgm:t>
        <a:bodyPr/>
        <a:lstStyle/>
        <a:p>
          <a:endParaRPr lang="en-US"/>
        </a:p>
      </dgm:t>
    </dgm:pt>
    <dgm:pt modelId="{97A0162E-6596-4A64-BD5F-77669E13C9D8}" type="sibTrans" cxnId="{FC4F9D65-F613-4E6E-A56A-D59B54FDCC75}">
      <dgm:prSet/>
      <dgm:spPr/>
      <dgm:t>
        <a:bodyPr/>
        <a:lstStyle/>
        <a:p>
          <a:endParaRPr lang="en-US"/>
        </a:p>
      </dgm:t>
    </dgm:pt>
    <dgm:pt modelId="{0A44DF5F-05F2-407C-904E-C42F16E0AFAD}" type="pres">
      <dgm:prSet presAssocID="{3CAC0212-9EB7-467F-A142-F2E4A333D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67474-A0D6-4064-9E9E-1DAE7500AA28}" type="pres">
      <dgm:prSet presAssocID="{55EC65A6-74CF-4DCD-B1C0-041644B791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DBE5F-5A0F-4B78-935B-EB1FBF20DAD8}" type="presOf" srcId="{3CAC0212-9EB7-467F-A142-F2E4A333D29D}" destId="{0A44DF5F-05F2-407C-904E-C42F16E0AFAD}" srcOrd="0" destOrd="0" presId="urn:microsoft.com/office/officeart/2005/8/layout/vList2"/>
    <dgm:cxn modelId="{FC4F9D65-F613-4E6E-A56A-D59B54FDCC75}" srcId="{3CAC0212-9EB7-467F-A142-F2E4A333D29D}" destId="{55EC65A6-74CF-4DCD-B1C0-041644B79120}" srcOrd="0" destOrd="0" parTransId="{D0955260-B9BC-4D92-A294-7C4C11C39C29}" sibTransId="{97A0162E-6596-4A64-BD5F-77669E13C9D8}"/>
    <dgm:cxn modelId="{59017A8C-DA53-4B12-8B3E-B09C59E0D3EE}" type="presOf" srcId="{55EC65A6-74CF-4DCD-B1C0-041644B79120}" destId="{17067474-A0D6-4064-9E9E-1DAE7500AA28}" srcOrd="0" destOrd="0" presId="urn:microsoft.com/office/officeart/2005/8/layout/vList2"/>
    <dgm:cxn modelId="{84DB32ED-59BA-440F-8053-B759A2534EA5}" type="presParOf" srcId="{0A44DF5F-05F2-407C-904E-C42F16E0AFAD}" destId="{17067474-A0D6-4064-9E9E-1DAE7500AA28}" srcOrd="0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71F9982-FBB9-4DA9-9C7F-9A2B4A5F76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F034D-70C3-46B1-AA4B-F64C709A75F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Digital Fluorescein Angiography</a:t>
          </a:r>
          <a:endParaRPr lang="en-US" dirty="0"/>
        </a:p>
      </dgm:t>
    </dgm:pt>
    <dgm:pt modelId="{437ADB84-60B1-4176-9193-3E3DAB17456C}" type="parTrans" cxnId="{72720FF9-CF68-475D-87BB-A5DC16C922D0}">
      <dgm:prSet/>
      <dgm:spPr/>
      <dgm:t>
        <a:bodyPr/>
        <a:lstStyle/>
        <a:p>
          <a:endParaRPr lang="en-US"/>
        </a:p>
      </dgm:t>
    </dgm:pt>
    <dgm:pt modelId="{8490C564-B2E9-41E5-9C76-8C23E5D14B53}" type="sibTrans" cxnId="{72720FF9-CF68-475D-87BB-A5DC16C922D0}">
      <dgm:prSet/>
      <dgm:spPr/>
      <dgm:t>
        <a:bodyPr/>
        <a:lstStyle/>
        <a:p>
          <a:endParaRPr lang="en-US"/>
        </a:p>
      </dgm:t>
    </dgm:pt>
    <dgm:pt modelId="{492DBDCA-D4E6-41B3-B89E-68BD81B1A4EF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Indocyanine Green Angiography</a:t>
          </a:r>
          <a:endParaRPr lang="en-US" dirty="0"/>
        </a:p>
      </dgm:t>
    </dgm:pt>
    <dgm:pt modelId="{9DE742F0-F9F5-4CCC-B9B8-B5E1A0FA1F80}" type="parTrans" cxnId="{539E1FBE-D0A2-4023-9117-7314C96D7499}">
      <dgm:prSet/>
      <dgm:spPr/>
      <dgm:t>
        <a:bodyPr/>
        <a:lstStyle/>
        <a:p>
          <a:endParaRPr lang="en-US"/>
        </a:p>
      </dgm:t>
    </dgm:pt>
    <dgm:pt modelId="{E75439D8-A9DB-4ECD-B968-F23A830C9DF5}" type="sibTrans" cxnId="{539E1FBE-D0A2-4023-9117-7314C96D7499}">
      <dgm:prSet/>
      <dgm:spPr/>
      <dgm:t>
        <a:bodyPr/>
        <a:lstStyle/>
        <a:p>
          <a:endParaRPr lang="en-US"/>
        </a:p>
      </dgm:t>
    </dgm:pt>
    <dgm:pt modelId="{8A97C2E9-7D15-4769-B18D-4BEB5D7BB75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Optical Coherence Tomography</a:t>
          </a:r>
          <a:endParaRPr lang="en-US" dirty="0"/>
        </a:p>
      </dgm:t>
    </dgm:pt>
    <dgm:pt modelId="{766229D0-2F3B-43AD-AE65-2DEF8D0FE411}" type="parTrans" cxnId="{3359F097-7E8D-4B99-9E7B-97A19C58A78E}">
      <dgm:prSet/>
      <dgm:spPr/>
      <dgm:t>
        <a:bodyPr/>
        <a:lstStyle/>
        <a:p>
          <a:endParaRPr lang="en-US"/>
        </a:p>
      </dgm:t>
    </dgm:pt>
    <dgm:pt modelId="{096925A8-C746-4188-AA8C-397B40CE8CEA}" type="sibTrans" cxnId="{3359F097-7E8D-4B99-9E7B-97A19C58A78E}">
      <dgm:prSet/>
      <dgm:spPr/>
      <dgm:t>
        <a:bodyPr/>
        <a:lstStyle/>
        <a:p>
          <a:endParaRPr lang="en-US"/>
        </a:p>
      </dgm:t>
    </dgm:pt>
    <dgm:pt modelId="{C483823E-DC66-43CD-871B-4ECD0694590A}" type="pres">
      <dgm:prSet presAssocID="{B71F9982-FBB9-4DA9-9C7F-9A2B4A5F76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DBFFC-DEFF-42F8-8F05-4C070805274F}" type="pres">
      <dgm:prSet presAssocID="{EC3F034D-70C3-46B1-AA4B-F64C709A75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F444A-AEA9-4016-841B-93F90155D588}" type="pres">
      <dgm:prSet presAssocID="{8490C564-B2E9-41E5-9C76-8C23E5D14B53}" presName="spacer" presStyleCnt="0"/>
      <dgm:spPr/>
    </dgm:pt>
    <dgm:pt modelId="{8E8C67EF-E9C1-4E3B-9D9F-982518EE30B1}" type="pres">
      <dgm:prSet presAssocID="{492DBDCA-D4E6-41B3-B89E-68BD81B1A4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3037B-E682-4A9C-B194-8D9667C70BBB}" type="pres">
      <dgm:prSet presAssocID="{E75439D8-A9DB-4ECD-B968-F23A830C9DF5}" presName="spacer" presStyleCnt="0"/>
      <dgm:spPr/>
    </dgm:pt>
    <dgm:pt modelId="{910DA67B-28F7-4BBF-9543-211B63B412B3}" type="pres">
      <dgm:prSet presAssocID="{8A97C2E9-7D15-4769-B18D-4BEB5D7BB7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F7A0E7-9307-4FCA-89E3-DDAD41B15AC8}" type="presOf" srcId="{EC3F034D-70C3-46B1-AA4B-F64C709A75F8}" destId="{D53DBFFC-DEFF-42F8-8F05-4C070805274F}" srcOrd="0" destOrd="0" presId="urn:microsoft.com/office/officeart/2005/8/layout/vList2"/>
    <dgm:cxn modelId="{72720FF9-CF68-475D-87BB-A5DC16C922D0}" srcId="{B71F9982-FBB9-4DA9-9C7F-9A2B4A5F765E}" destId="{EC3F034D-70C3-46B1-AA4B-F64C709A75F8}" srcOrd="0" destOrd="0" parTransId="{437ADB84-60B1-4176-9193-3E3DAB17456C}" sibTransId="{8490C564-B2E9-41E5-9C76-8C23E5D14B53}"/>
    <dgm:cxn modelId="{E5F101FD-6ABE-4663-9DF8-E8B6A22C2F9C}" type="presOf" srcId="{492DBDCA-D4E6-41B3-B89E-68BD81B1A4EF}" destId="{8E8C67EF-E9C1-4E3B-9D9F-982518EE30B1}" srcOrd="0" destOrd="0" presId="urn:microsoft.com/office/officeart/2005/8/layout/vList2"/>
    <dgm:cxn modelId="{539E1FBE-D0A2-4023-9117-7314C96D7499}" srcId="{B71F9982-FBB9-4DA9-9C7F-9A2B4A5F765E}" destId="{492DBDCA-D4E6-41B3-B89E-68BD81B1A4EF}" srcOrd="1" destOrd="0" parTransId="{9DE742F0-F9F5-4CCC-B9B8-B5E1A0FA1F80}" sibTransId="{E75439D8-A9DB-4ECD-B968-F23A830C9DF5}"/>
    <dgm:cxn modelId="{3359F097-7E8D-4B99-9E7B-97A19C58A78E}" srcId="{B71F9982-FBB9-4DA9-9C7F-9A2B4A5F765E}" destId="{8A97C2E9-7D15-4769-B18D-4BEB5D7BB750}" srcOrd="2" destOrd="0" parTransId="{766229D0-2F3B-43AD-AE65-2DEF8D0FE411}" sibTransId="{096925A8-C746-4188-AA8C-397B40CE8CEA}"/>
    <dgm:cxn modelId="{5D1BB565-F512-48F2-BA70-63F583FACCA4}" type="presOf" srcId="{8A97C2E9-7D15-4769-B18D-4BEB5D7BB750}" destId="{910DA67B-28F7-4BBF-9543-211B63B412B3}" srcOrd="0" destOrd="0" presId="urn:microsoft.com/office/officeart/2005/8/layout/vList2"/>
    <dgm:cxn modelId="{61D36927-D6EC-4EF8-994B-C3ABE76B2156}" type="presOf" srcId="{B71F9982-FBB9-4DA9-9C7F-9A2B4A5F765E}" destId="{C483823E-DC66-43CD-871B-4ECD0694590A}" srcOrd="0" destOrd="0" presId="urn:microsoft.com/office/officeart/2005/8/layout/vList2"/>
    <dgm:cxn modelId="{12815A33-F684-4383-B117-72A651DDE178}" type="presParOf" srcId="{C483823E-DC66-43CD-871B-4ECD0694590A}" destId="{D53DBFFC-DEFF-42F8-8F05-4C070805274F}" srcOrd="0" destOrd="0" presId="urn:microsoft.com/office/officeart/2005/8/layout/vList2"/>
    <dgm:cxn modelId="{121BCB27-801B-40D5-B739-C42D9540F8EA}" type="presParOf" srcId="{C483823E-DC66-43CD-871B-4ECD0694590A}" destId="{ABCF444A-AEA9-4016-841B-93F90155D588}" srcOrd="1" destOrd="0" presId="urn:microsoft.com/office/officeart/2005/8/layout/vList2"/>
    <dgm:cxn modelId="{E0AA89D5-7A2E-4BAF-89E9-4EFC3EC9CDE7}" type="presParOf" srcId="{C483823E-DC66-43CD-871B-4ECD0694590A}" destId="{8E8C67EF-E9C1-4E3B-9D9F-982518EE30B1}" srcOrd="2" destOrd="0" presId="urn:microsoft.com/office/officeart/2005/8/layout/vList2"/>
    <dgm:cxn modelId="{A4AA3B15-AD7A-43AB-8DE1-00AF035974B8}" type="presParOf" srcId="{C483823E-DC66-43CD-871B-4ECD0694590A}" destId="{D063037B-E682-4A9C-B194-8D9667C70BBB}" srcOrd="3" destOrd="0" presId="urn:microsoft.com/office/officeart/2005/8/layout/vList2"/>
    <dgm:cxn modelId="{476B2226-5A5B-45C4-92DB-8661777639D8}" type="presParOf" srcId="{C483823E-DC66-43CD-871B-4ECD0694590A}" destId="{910DA67B-28F7-4BBF-9543-211B63B412B3}" srcOrd="4" destOrd="0" presId="urn:microsoft.com/office/officeart/2005/8/layout/vList2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483ADF8-6CE9-4F65-9A8A-DA4B513EC7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947FD-0BCB-4733-BE98-764536BC006A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DIAGNOSTIC TESTS</a:t>
          </a:r>
          <a:endParaRPr lang="en-US" b="1" dirty="0"/>
        </a:p>
      </dgm:t>
    </dgm:pt>
    <dgm:pt modelId="{6F4E2CEF-1859-4FB1-A6C4-6E0BFB846B0E}" type="parTrans" cxnId="{60F12094-EEDB-429F-8DA1-95753655AA61}">
      <dgm:prSet/>
      <dgm:spPr/>
      <dgm:t>
        <a:bodyPr/>
        <a:lstStyle/>
        <a:p>
          <a:endParaRPr lang="en-US"/>
        </a:p>
      </dgm:t>
    </dgm:pt>
    <dgm:pt modelId="{5889C1D2-2D88-46C3-AB49-2BFECD05AB09}" type="sibTrans" cxnId="{60F12094-EEDB-429F-8DA1-95753655AA61}">
      <dgm:prSet/>
      <dgm:spPr/>
      <dgm:t>
        <a:bodyPr/>
        <a:lstStyle/>
        <a:p>
          <a:endParaRPr lang="en-US"/>
        </a:p>
      </dgm:t>
    </dgm:pt>
    <dgm:pt modelId="{F2A119B0-58F1-4028-B136-435A2AE93B9F}" type="pres">
      <dgm:prSet presAssocID="{1483ADF8-6CE9-4F65-9A8A-DA4B513EC7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E411B9-623E-4E5D-B2A6-FFD1B2CAB6A9}" type="pres">
      <dgm:prSet presAssocID="{206947FD-0BCB-4733-BE98-764536BC00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12094-EEDB-429F-8DA1-95753655AA61}" srcId="{1483ADF8-6CE9-4F65-9A8A-DA4B513EC7C5}" destId="{206947FD-0BCB-4733-BE98-764536BC006A}" srcOrd="0" destOrd="0" parTransId="{6F4E2CEF-1859-4FB1-A6C4-6E0BFB846B0E}" sibTransId="{5889C1D2-2D88-46C3-AB49-2BFECD05AB09}"/>
    <dgm:cxn modelId="{6AB54871-363E-47A8-9DE4-BB666136FED6}" type="presOf" srcId="{206947FD-0BCB-4733-BE98-764536BC006A}" destId="{C4E411B9-623E-4E5D-B2A6-FFD1B2CAB6A9}" srcOrd="0" destOrd="0" presId="urn:microsoft.com/office/officeart/2005/8/layout/vList2"/>
    <dgm:cxn modelId="{F1401E3E-1B84-4B9C-91A8-563B2C8C0370}" type="presOf" srcId="{1483ADF8-6CE9-4F65-9A8A-DA4B513EC7C5}" destId="{F2A119B0-58F1-4028-B136-435A2AE93B9F}" srcOrd="0" destOrd="0" presId="urn:microsoft.com/office/officeart/2005/8/layout/vList2"/>
    <dgm:cxn modelId="{187CE0E6-B79E-4603-9AAA-651099319CD6}" type="presParOf" srcId="{F2A119B0-58F1-4028-B136-435A2AE93B9F}" destId="{C4E411B9-623E-4E5D-B2A6-FFD1B2CAB6A9}" srcOrd="0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A40F884-1CBD-407E-8EFD-9BECDE0B46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49AC5-D061-48FA-947D-D53E70F3872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Hypofluorescent: Hydrophobic = High risk for PED</a:t>
          </a:r>
          <a:endParaRPr lang="en-US" dirty="0"/>
        </a:p>
      </dgm:t>
    </dgm:pt>
    <dgm:pt modelId="{9315E699-1C3A-4EB2-88C1-38225E861588}" type="parTrans" cxnId="{DBE7EAAE-F01A-4150-AC2B-B8813CCCD82D}">
      <dgm:prSet/>
      <dgm:spPr/>
      <dgm:t>
        <a:bodyPr/>
        <a:lstStyle/>
        <a:p>
          <a:endParaRPr lang="en-US"/>
        </a:p>
      </dgm:t>
    </dgm:pt>
    <dgm:pt modelId="{353BA97A-0108-4881-B080-FA372534D3F1}" type="sibTrans" cxnId="{DBE7EAAE-F01A-4150-AC2B-B8813CCCD82D}">
      <dgm:prSet/>
      <dgm:spPr/>
      <dgm:t>
        <a:bodyPr/>
        <a:lstStyle/>
        <a:p>
          <a:endParaRPr lang="en-US"/>
        </a:p>
      </dgm:t>
    </dgm:pt>
    <dgm:pt modelId="{4CC049D2-B1EB-4B0C-9CC3-45023A0693BE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 anchor="ctr" anchorCtr="0"/>
        <a:lstStyle/>
        <a:p>
          <a:pPr algn="ctr" rtl="0"/>
          <a:r>
            <a:rPr lang="en-US" b="1" dirty="0" smtClean="0"/>
            <a:t>Hyperfluorescent: Hydrophilic = High risk for CNV</a:t>
          </a:r>
          <a:br>
            <a:rPr lang="en-US" b="1" dirty="0" smtClean="0"/>
          </a:br>
          <a:r>
            <a:rPr lang="en-US" b="1" dirty="0" smtClean="0"/>
            <a:t>     </a:t>
          </a:r>
          <a:endParaRPr lang="en-US" dirty="0"/>
        </a:p>
      </dgm:t>
    </dgm:pt>
    <dgm:pt modelId="{1CF0C441-B4BE-437B-BB07-A19CD563D6B4}" type="sibTrans" cxnId="{9921BEF3-FC92-4C91-8FEE-F26629DBB132}">
      <dgm:prSet/>
      <dgm:spPr/>
      <dgm:t>
        <a:bodyPr/>
        <a:lstStyle/>
        <a:p>
          <a:endParaRPr lang="en-US"/>
        </a:p>
      </dgm:t>
    </dgm:pt>
    <dgm:pt modelId="{2B9D3D1D-D5B4-47AA-9450-CD2600824C70}" type="parTrans" cxnId="{9921BEF3-FC92-4C91-8FEE-F26629DBB132}">
      <dgm:prSet/>
      <dgm:spPr/>
      <dgm:t>
        <a:bodyPr/>
        <a:lstStyle/>
        <a:p>
          <a:endParaRPr lang="en-US"/>
        </a:p>
      </dgm:t>
    </dgm:pt>
    <dgm:pt modelId="{9C2E70B0-2090-40FE-A4B3-9CEF7F57084A}" type="pres">
      <dgm:prSet presAssocID="{DA40F884-1CBD-407E-8EFD-9BECDE0B46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09BB86-DC73-420D-833A-090D49747E4A}" type="pres">
      <dgm:prSet presAssocID="{4CC049D2-B1EB-4B0C-9CC3-45023A0693BE}" presName="parentText" presStyleLbl="node1" presStyleIdx="0" presStyleCnt="2" custScaleY="111827" custLinFactNeighborY="-1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BEC20-A4D7-4E2B-9995-6B88113DC176}" type="pres">
      <dgm:prSet presAssocID="{1CF0C441-B4BE-437B-BB07-A19CD563D6B4}" presName="spacer" presStyleCnt="0"/>
      <dgm:spPr/>
    </dgm:pt>
    <dgm:pt modelId="{496163F2-FFC3-4170-B062-E4B390D6BEFB}" type="pres">
      <dgm:prSet presAssocID="{3CB49AC5-D061-48FA-947D-D53E70F38722}" presName="parentText" presStyleLbl="node1" presStyleIdx="1" presStyleCnt="2" custScaleY="119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B86DE-BB6A-47C7-B936-E410C7B4AFF1}" type="presOf" srcId="{DA40F884-1CBD-407E-8EFD-9BECDE0B46AA}" destId="{9C2E70B0-2090-40FE-A4B3-9CEF7F57084A}" srcOrd="0" destOrd="0" presId="urn:microsoft.com/office/officeart/2005/8/layout/vList2"/>
    <dgm:cxn modelId="{1D82A4A3-1119-46CB-B738-E5127125634D}" type="presOf" srcId="{4CC049D2-B1EB-4B0C-9CC3-45023A0693BE}" destId="{F509BB86-DC73-420D-833A-090D49747E4A}" srcOrd="0" destOrd="0" presId="urn:microsoft.com/office/officeart/2005/8/layout/vList2"/>
    <dgm:cxn modelId="{9921BEF3-FC92-4C91-8FEE-F26629DBB132}" srcId="{DA40F884-1CBD-407E-8EFD-9BECDE0B46AA}" destId="{4CC049D2-B1EB-4B0C-9CC3-45023A0693BE}" srcOrd="0" destOrd="0" parTransId="{2B9D3D1D-D5B4-47AA-9450-CD2600824C70}" sibTransId="{1CF0C441-B4BE-437B-BB07-A19CD563D6B4}"/>
    <dgm:cxn modelId="{FECE3223-60F3-48E6-AF64-9203AA13D4E6}" type="presOf" srcId="{3CB49AC5-D061-48FA-947D-D53E70F38722}" destId="{496163F2-FFC3-4170-B062-E4B390D6BEFB}" srcOrd="0" destOrd="0" presId="urn:microsoft.com/office/officeart/2005/8/layout/vList2"/>
    <dgm:cxn modelId="{DBE7EAAE-F01A-4150-AC2B-B8813CCCD82D}" srcId="{DA40F884-1CBD-407E-8EFD-9BECDE0B46AA}" destId="{3CB49AC5-D061-48FA-947D-D53E70F38722}" srcOrd="1" destOrd="0" parTransId="{9315E699-1C3A-4EB2-88C1-38225E861588}" sibTransId="{353BA97A-0108-4881-B080-FA372534D3F1}"/>
    <dgm:cxn modelId="{7951F775-5756-4997-A3EC-FBC8D13C6975}" type="presParOf" srcId="{9C2E70B0-2090-40FE-A4B3-9CEF7F57084A}" destId="{F509BB86-DC73-420D-833A-090D49747E4A}" srcOrd="0" destOrd="0" presId="urn:microsoft.com/office/officeart/2005/8/layout/vList2"/>
    <dgm:cxn modelId="{CF2932B4-2B33-4E54-A6F9-EAF0B5B92938}" type="presParOf" srcId="{9C2E70B0-2090-40FE-A4B3-9CEF7F57084A}" destId="{56FBEC20-A4D7-4E2B-9995-6B88113DC176}" srcOrd="1" destOrd="0" presId="urn:microsoft.com/office/officeart/2005/8/layout/vList2"/>
    <dgm:cxn modelId="{3D14B5CE-967A-458C-A770-6F56606A2B1C}" type="presParOf" srcId="{9C2E70B0-2090-40FE-A4B3-9CEF7F57084A}" destId="{496163F2-FFC3-4170-B062-E4B390D6BEFB}" srcOrd="2" destOrd="0" presId="urn:microsoft.com/office/officeart/2005/8/layout/vList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8E04CB6-2EB7-402F-A337-999500708B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C4F79D-E55D-4186-AD4F-79A4BC589010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sz="2800" b="1" dirty="0" smtClean="0"/>
            <a:t>DRUSEN</a:t>
          </a:r>
          <a:endParaRPr lang="en-US" sz="2800" b="1" dirty="0"/>
        </a:p>
      </dgm:t>
    </dgm:pt>
    <dgm:pt modelId="{9C6DD50E-82D5-4377-BF47-5F4CD9F4929C}" type="parTrans" cxnId="{19242301-BA96-4C74-B118-7FD4D25256AB}">
      <dgm:prSet/>
      <dgm:spPr/>
      <dgm:t>
        <a:bodyPr/>
        <a:lstStyle/>
        <a:p>
          <a:endParaRPr lang="en-US"/>
        </a:p>
      </dgm:t>
    </dgm:pt>
    <dgm:pt modelId="{00303237-1535-476D-9CEA-F8907B6AFBD7}" type="sibTrans" cxnId="{19242301-BA96-4C74-B118-7FD4D25256AB}">
      <dgm:prSet/>
      <dgm:spPr/>
      <dgm:t>
        <a:bodyPr/>
        <a:lstStyle/>
        <a:p>
          <a:endParaRPr lang="en-US"/>
        </a:p>
      </dgm:t>
    </dgm:pt>
    <dgm:pt modelId="{D573693C-C116-482D-9B75-A6BBDC34287E}" type="pres">
      <dgm:prSet presAssocID="{08E04CB6-2EB7-402F-A337-999500708B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92877-EE65-45EA-A7D8-62B3F6EB1BB1}" type="pres">
      <dgm:prSet presAssocID="{46C4F79D-E55D-4186-AD4F-79A4BC589010}" presName="parentText" presStyleLbl="node1" presStyleIdx="0" presStyleCnt="1" custLinFactNeighborX="69231" custLinFactNeighborY="857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42301-BA96-4C74-B118-7FD4D25256AB}" srcId="{08E04CB6-2EB7-402F-A337-999500708BCD}" destId="{46C4F79D-E55D-4186-AD4F-79A4BC589010}" srcOrd="0" destOrd="0" parTransId="{9C6DD50E-82D5-4377-BF47-5F4CD9F4929C}" sibTransId="{00303237-1535-476D-9CEA-F8907B6AFBD7}"/>
    <dgm:cxn modelId="{C31ACDEC-E1D4-4593-A6E5-A792E8B72AF3}" type="presOf" srcId="{08E04CB6-2EB7-402F-A337-999500708BCD}" destId="{D573693C-C116-482D-9B75-A6BBDC34287E}" srcOrd="0" destOrd="0" presId="urn:microsoft.com/office/officeart/2005/8/layout/vList2"/>
    <dgm:cxn modelId="{157A5A88-5E7F-4B1C-9A00-1B32174A635A}" type="presOf" srcId="{46C4F79D-E55D-4186-AD4F-79A4BC589010}" destId="{ADA92877-EE65-45EA-A7D8-62B3F6EB1BB1}" srcOrd="0" destOrd="0" presId="urn:microsoft.com/office/officeart/2005/8/layout/vList2"/>
    <dgm:cxn modelId="{6649CD7C-11D9-4FB9-AB6D-86EF48D07CF5}" type="presParOf" srcId="{D573693C-C116-482D-9B75-A6BBDC34287E}" destId="{ADA92877-EE65-45EA-A7D8-62B3F6EB1BB1}" srcOrd="0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CAC0212-9EB7-467F-A142-F2E4A333D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C65A6-74CF-4DCD-B1C0-041644B79120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algn="ctr" rtl="0"/>
          <a:r>
            <a:rPr lang="en-US" b="1" dirty="0" smtClean="0"/>
            <a:t> Digital Fluorescein Angiography</a:t>
          </a:r>
          <a:endParaRPr lang="en-US" b="0" dirty="0"/>
        </a:p>
      </dgm:t>
    </dgm:pt>
    <dgm:pt modelId="{D0955260-B9BC-4D92-A294-7C4C11C39C29}" type="parTrans" cxnId="{FC4F9D65-F613-4E6E-A56A-D59B54FDCC75}">
      <dgm:prSet/>
      <dgm:spPr/>
      <dgm:t>
        <a:bodyPr/>
        <a:lstStyle/>
        <a:p>
          <a:endParaRPr lang="en-US"/>
        </a:p>
      </dgm:t>
    </dgm:pt>
    <dgm:pt modelId="{97A0162E-6596-4A64-BD5F-77669E13C9D8}" type="sibTrans" cxnId="{FC4F9D65-F613-4E6E-A56A-D59B54FDCC75}">
      <dgm:prSet/>
      <dgm:spPr/>
      <dgm:t>
        <a:bodyPr/>
        <a:lstStyle/>
        <a:p>
          <a:endParaRPr lang="en-US"/>
        </a:p>
      </dgm:t>
    </dgm:pt>
    <dgm:pt modelId="{0A44DF5F-05F2-407C-904E-C42F16E0AFAD}" type="pres">
      <dgm:prSet presAssocID="{3CAC0212-9EB7-467F-A142-F2E4A333D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67474-A0D6-4064-9E9E-1DAE7500AA28}" type="pres">
      <dgm:prSet presAssocID="{55EC65A6-74CF-4DCD-B1C0-041644B791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EF1AA-1DED-4B40-B742-3D2C068AC420}" type="presOf" srcId="{55EC65A6-74CF-4DCD-B1C0-041644B79120}" destId="{17067474-A0D6-4064-9E9E-1DAE7500AA28}" srcOrd="0" destOrd="0" presId="urn:microsoft.com/office/officeart/2005/8/layout/vList2"/>
    <dgm:cxn modelId="{8BAA0659-1442-4FB9-9070-39E97DEB964A}" type="presOf" srcId="{3CAC0212-9EB7-467F-A142-F2E4A333D29D}" destId="{0A44DF5F-05F2-407C-904E-C42F16E0AFAD}" srcOrd="0" destOrd="0" presId="urn:microsoft.com/office/officeart/2005/8/layout/vList2"/>
    <dgm:cxn modelId="{FC4F9D65-F613-4E6E-A56A-D59B54FDCC75}" srcId="{3CAC0212-9EB7-467F-A142-F2E4A333D29D}" destId="{55EC65A6-74CF-4DCD-B1C0-041644B79120}" srcOrd="0" destOrd="0" parTransId="{D0955260-B9BC-4D92-A294-7C4C11C39C29}" sibTransId="{97A0162E-6596-4A64-BD5F-77669E13C9D8}"/>
    <dgm:cxn modelId="{001E338F-4506-4E35-AB05-C45148521D9F}" type="presParOf" srcId="{0A44DF5F-05F2-407C-904E-C42F16E0AFAD}" destId="{17067474-A0D6-4064-9E9E-1DAE7500AA28}" srcOrd="0" destOrd="0" presId="urn:microsoft.com/office/officeart/2005/8/layout/vList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69BBCDB-495A-4DD0-BCCC-BA8A0326F8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AC9C9-7AFD-4140-817E-13112A3F840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Well defined area of hyperfluorescence in early phase</a:t>
          </a:r>
          <a:endParaRPr lang="en-US" dirty="0"/>
        </a:p>
      </dgm:t>
    </dgm:pt>
    <dgm:pt modelId="{6F80A69D-31E8-47A0-BE94-5C43951755A5}" type="parTrans" cxnId="{F2769B8A-ABEB-4CA9-B727-9CD0C3185275}">
      <dgm:prSet/>
      <dgm:spPr/>
      <dgm:t>
        <a:bodyPr/>
        <a:lstStyle/>
        <a:p>
          <a:endParaRPr lang="en-US"/>
        </a:p>
      </dgm:t>
    </dgm:pt>
    <dgm:pt modelId="{5020DE49-C3BB-4506-B752-083B0BD9A95F}" type="sibTrans" cxnId="{F2769B8A-ABEB-4CA9-B727-9CD0C3185275}">
      <dgm:prSet/>
      <dgm:spPr/>
      <dgm:t>
        <a:bodyPr/>
        <a:lstStyle/>
        <a:p>
          <a:endParaRPr lang="en-US"/>
        </a:p>
      </dgm:t>
    </dgm:pt>
    <dgm:pt modelId="{53920AEA-67CE-4E02-9C0C-92A1D50E0BE1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Bright hyperfluorescence in peak phase</a:t>
          </a:r>
          <a:endParaRPr lang="en-US" dirty="0"/>
        </a:p>
      </dgm:t>
    </dgm:pt>
    <dgm:pt modelId="{D0815306-3BE7-4C58-9841-E9C842CCF500}" type="parTrans" cxnId="{EE55F41A-7E4E-4023-B8DF-422F41019C4A}">
      <dgm:prSet/>
      <dgm:spPr/>
      <dgm:t>
        <a:bodyPr/>
        <a:lstStyle/>
        <a:p>
          <a:endParaRPr lang="en-US"/>
        </a:p>
      </dgm:t>
    </dgm:pt>
    <dgm:pt modelId="{3132299B-32F8-4A8C-9C84-CB10BF30F4CB}" type="sibTrans" cxnId="{EE55F41A-7E4E-4023-B8DF-422F41019C4A}">
      <dgm:prSet/>
      <dgm:spPr/>
      <dgm:t>
        <a:bodyPr/>
        <a:lstStyle/>
        <a:p>
          <a:endParaRPr lang="en-US"/>
        </a:p>
      </dgm:t>
    </dgm:pt>
    <dgm:pt modelId="{6EAC0DB9-DD15-4544-95DD-3F1770421BE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Diffuse leakage and blurring of margins around 1-2 minutes.</a:t>
          </a:r>
          <a:endParaRPr lang="en-US" dirty="0"/>
        </a:p>
      </dgm:t>
    </dgm:pt>
    <dgm:pt modelId="{1B136C50-EB1C-4978-8E34-849D9CB008E8}" type="parTrans" cxnId="{B9DB507E-A808-4E5A-AD26-EEFDBCD6A3D5}">
      <dgm:prSet/>
      <dgm:spPr/>
      <dgm:t>
        <a:bodyPr/>
        <a:lstStyle/>
        <a:p>
          <a:endParaRPr lang="en-US"/>
        </a:p>
      </dgm:t>
    </dgm:pt>
    <dgm:pt modelId="{0EA331E6-D42C-403A-A139-000F8BD479CF}" type="sibTrans" cxnId="{B9DB507E-A808-4E5A-AD26-EEFDBCD6A3D5}">
      <dgm:prSet/>
      <dgm:spPr/>
      <dgm:t>
        <a:bodyPr/>
        <a:lstStyle/>
        <a:p>
          <a:endParaRPr lang="en-US"/>
        </a:p>
      </dgm:t>
    </dgm:pt>
    <dgm:pt modelId="{BB194CBD-0A24-4310-9563-D02E3B205E59}" type="pres">
      <dgm:prSet presAssocID="{E69BBCDB-495A-4DD0-BCCC-BA8A0326F8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E1D4F1-1F46-41EB-BDF5-4B0A806D80A1}" type="pres">
      <dgm:prSet presAssocID="{AE9AC9C9-7AFD-4140-817E-13112A3F84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F74B9-DD68-414A-843F-102D50B1A801}" type="pres">
      <dgm:prSet presAssocID="{5020DE49-C3BB-4506-B752-083B0BD9A95F}" presName="spacer" presStyleCnt="0"/>
      <dgm:spPr/>
    </dgm:pt>
    <dgm:pt modelId="{2C76C1B0-897C-48AF-BEC8-BDE7E3D8F00A}" type="pres">
      <dgm:prSet presAssocID="{53920AEA-67CE-4E02-9C0C-92A1D50E0B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970E1-63CC-407A-8D04-B0A12A1812DA}" type="pres">
      <dgm:prSet presAssocID="{3132299B-32F8-4A8C-9C84-CB10BF30F4CB}" presName="spacer" presStyleCnt="0"/>
      <dgm:spPr/>
    </dgm:pt>
    <dgm:pt modelId="{E217E758-2189-45B2-A412-BA5E537A98B3}" type="pres">
      <dgm:prSet presAssocID="{6EAC0DB9-DD15-4544-95DD-3F1770421B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69B8A-ABEB-4CA9-B727-9CD0C3185275}" srcId="{E69BBCDB-495A-4DD0-BCCC-BA8A0326F812}" destId="{AE9AC9C9-7AFD-4140-817E-13112A3F8400}" srcOrd="0" destOrd="0" parTransId="{6F80A69D-31E8-47A0-BE94-5C43951755A5}" sibTransId="{5020DE49-C3BB-4506-B752-083B0BD9A95F}"/>
    <dgm:cxn modelId="{EE55F41A-7E4E-4023-B8DF-422F41019C4A}" srcId="{E69BBCDB-495A-4DD0-BCCC-BA8A0326F812}" destId="{53920AEA-67CE-4E02-9C0C-92A1D50E0BE1}" srcOrd="1" destOrd="0" parTransId="{D0815306-3BE7-4C58-9841-E9C842CCF500}" sibTransId="{3132299B-32F8-4A8C-9C84-CB10BF30F4CB}"/>
    <dgm:cxn modelId="{A09DC766-3718-4D93-9F2E-682A01B7DFF9}" type="presOf" srcId="{AE9AC9C9-7AFD-4140-817E-13112A3F8400}" destId="{E1E1D4F1-1F46-41EB-BDF5-4B0A806D80A1}" srcOrd="0" destOrd="0" presId="urn:microsoft.com/office/officeart/2005/8/layout/vList2"/>
    <dgm:cxn modelId="{1525C21C-A9C0-41CA-9FC0-5CFD10D2B136}" type="presOf" srcId="{53920AEA-67CE-4E02-9C0C-92A1D50E0BE1}" destId="{2C76C1B0-897C-48AF-BEC8-BDE7E3D8F00A}" srcOrd="0" destOrd="0" presId="urn:microsoft.com/office/officeart/2005/8/layout/vList2"/>
    <dgm:cxn modelId="{7759BA42-7774-447F-88C6-CB6AF820CF6F}" type="presOf" srcId="{E69BBCDB-495A-4DD0-BCCC-BA8A0326F812}" destId="{BB194CBD-0A24-4310-9563-D02E3B205E59}" srcOrd="0" destOrd="0" presId="urn:microsoft.com/office/officeart/2005/8/layout/vList2"/>
    <dgm:cxn modelId="{EED4A656-0EC0-45BF-9A19-1D75AB9B958C}" type="presOf" srcId="{6EAC0DB9-DD15-4544-95DD-3F1770421BE8}" destId="{E217E758-2189-45B2-A412-BA5E537A98B3}" srcOrd="0" destOrd="0" presId="urn:microsoft.com/office/officeart/2005/8/layout/vList2"/>
    <dgm:cxn modelId="{B9DB507E-A808-4E5A-AD26-EEFDBCD6A3D5}" srcId="{E69BBCDB-495A-4DD0-BCCC-BA8A0326F812}" destId="{6EAC0DB9-DD15-4544-95DD-3F1770421BE8}" srcOrd="2" destOrd="0" parTransId="{1B136C50-EB1C-4978-8E34-849D9CB008E8}" sibTransId="{0EA331E6-D42C-403A-A139-000F8BD479CF}"/>
    <dgm:cxn modelId="{133E7AC3-4B22-43DA-B2D0-D0FFCB7B986F}" type="presParOf" srcId="{BB194CBD-0A24-4310-9563-D02E3B205E59}" destId="{E1E1D4F1-1F46-41EB-BDF5-4B0A806D80A1}" srcOrd="0" destOrd="0" presId="urn:microsoft.com/office/officeart/2005/8/layout/vList2"/>
    <dgm:cxn modelId="{BEACB877-47B5-4FBB-8871-4E610D2E5A54}" type="presParOf" srcId="{BB194CBD-0A24-4310-9563-D02E3B205E59}" destId="{D64F74B9-DD68-414A-843F-102D50B1A801}" srcOrd="1" destOrd="0" presId="urn:microsoft.com/office/officeart/2005/8/layout/vList2"/>
    <dgm:cxn modelId="{CAEC94EA-A2F6-49ED-83D5-DFBD3CA43C77}" type="presParOf" srcId="{BB194CBD-0A24-4310-9563-D02E3B205E59}" destId="{2C76C1B0-897C-48AF-BEC8-BDE7E3D8F00A}" srcOrd="2" destOrd="0" presId="urn:microsoft.com/office/officeart/2005/8/layout/vList2"/>
    <dgm:cxn modelId="{9293D2FD-88F3-4520-A792-DBEA9B6FDB1F}" type="presParOf" srcId="{BB194CBD-0A24-4310-9563-D02E3B205E59}" destId="{CCD970E1-63CC-407A-8D04-B0A12A1812DA}" srcOrd="3" destOrd="0" presId="urn:microsoft.com/office/officeart/2005/8/layout/vList2"/>
    <dgm:cxn modelId="{4A22BDE9-36F8-484A-B924-091FA7F92ED6}" type="presParOf" srcId="{BB194CBD-0A24-4310-9563-D02E3B205E59}" destId="{E217E758-2189-45B2-A412-BA5E537A98B3}" srcOrd="4" destOrd="0" presId="urn:microsoft.com/office/officeart/2005/8/layout/vList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8AFEDCB-C68B-41F1-A6C5-2DC956688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ABD09-7292-4781-A20A-91793A687992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rtl="0"/>
          <a:r>
            <a:rPr lang="en-US" b="1" dirty="0" smtClean="0"/>
            <a:t>Classic CNV</a:t>
          </a:r>
          <a:endParaRPr lang="en-US" dirty="0"/>
        </a:p>
      </dgm:t>
    </dgm:pt>
    <dgm:pt modelId="{84B3A221-0BD4-4804-85F5-BB1A146D922D}" type="parTrans" cxnId="{0768A095-7432-42D0-A1E6-F86731C21014}">
      <dgm:prSet/>
      <dgm:spPr/>
      <dgm:t>
        <a:bodyPr/>
        <a:lstStyle/>
        <a:p>
          <a:endParaRPr lang="en-US"/>
        </a:p>
      </dgm:t>
    </dgm:pt>
    <dgm:pt modelId="{4ECE1A0B-1D76-4480-AF8C-AB680D7D1728}" type="sibTrans" cxnId="{0768A095-7432-42D0-A1E6-F86731C21014}">
      <dgm:prSet/>
      <dgm:spPr/>
      <dgm:t>
        <a:bodyPr/>
        <a:lstStyle/>
        <a:p>
          <a:endParaRPr lang="en-US"/>
        </a:p>
      </dgm:t>
    </dgm:pt>
    <dgm:pt modelId="{0997AB47-4A4F-41A5-AC21-F5DFA96FBD82}" type="pres">
      <dgm:prSet presAssocID="{F8AFEDCB-C68B-41F1-A6C5-2DC956688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9D49-6A33-413C-81B0-2549FB4D4D60}" type="pres">
      <dgm:prSet presAssocID="{885ABD09-7292-4781-A20A-91793A6879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3D4B7-3CBB-493E-BAFB-8F4B0B82ECA0}" type="presOf" srcId="{885ABD09-7292-4781-A20A-91793A687992}" destId="{8F129D49-6A33-413C-81B0-2549FB4D4D60}" srcOrd="0" destOrd="0" presId="urn:microsoft.com/office/officeart/2005/8/layout/vList2"/>
    <dgm:cxn modelId="{0768A095-7432-42D0-A1E6-F86731C21014}" srcId="{F8AFEDCB-C68B-41F1-A6C5-2DC956688CBA}" destId="{885ABD09-7292-4781-A20A-91793A687992}" srcOrd="0" destOrd="0" parTransId="{84B3A221-0BD4-4804-85F5-BB1A146D922D}" sibTransId="{4ECE1A0B-1D76-4480-AF8C-AB680D7D1728}"/>
    <dgm:cxn modelId="{8F147248-B47D-49DD-A264-B32DCD496578}" type="presOf" srcId="{F8AFEDCB-C68B-41F1-A6C5-2DC956688CBA}" destId="{0997AB47-4A4F-41A5-AC21-F5DFA96FBD82}" srcOrd="0" destOrd="0" presId="urn:microsoft.com/office/officeart/2005/8/layout/vList2"/>
    <dgm:cxn modelId="{E1178F9F-659D-4AE6-B913-D541B1FC8C0A}" type="presParOf" srcId="{0997AB47-4A4F-41A5-AC21-F5DFA96FBD82}" destId="{8F129D49-6A33-413C-81B0-2549FB4D4D60}" srcOrd="0" destOrd="0" presId="urn:microsoft.com/office/officeart/2005/8/layout/vList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77AAE4B-BDF3-4C2A-88FF-396C5707D0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1E571-F181-4371-9E44-4CED293CEA3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Poorly defined area </a:t>
          </a:r>
          <a:endParaRPr lang="en-US" dirty="0"/>
        </a:p>
      </dgm:t>
    </dgm:pt>
    <dgm:pt modelId="{8D12E0DD-131A-4A84-BED4-E552B33A7004}" type="parTrans" cxnId="{913F3091-2CA1-4BF8-98E0-7EEED769C302}">
      <dgm:prSet/>
      <dgm:spPr/>
      <dgm:t>
        <a:bodyPr/>
        <a:lstStyle/>
        <a:p>
          <a:endParaRPr lang="en-US"/>
        </a:p>
      </dgm:t>
    </dgm:pt>
    <dgm:pt modelId="{1F4361BB-5CFF-4D32-9A50-7D9CEFBB05D1}" type="sibTrans" cxnId="{913F3091-2CA1-4BF8-98E0-7EEED769C302}">
      <dgm:prSet/>
      <dgm:spPr/>
      <dgm:t>
        <a:bodyPr/>
        <a:lstStyle/>
        <a:p>
          <a:endParaRPr lang="en-US"/>
        </a:p>
      </dgm:t>
    </dgm:pt>
    <dgm:pt modelId="{4CE4DE2F-1993-4CEF-9982-2928CAB04AF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Late leakage</a:t>
          </a:r>
          <a:endParaRPr lang="en-US" dirty="0"/>
        </a:p>
      </dgm:t>
    </dgm:pt>
    <dgm:pt modelId="{EDEF01EC-C94A-4120-86E7-C03A80F49583}" type="parTrans" cxnId="{B6C0FB95-2220-4D01-8ADC-23C0E43242CE}">
      <dgm:prSet/>
      <dgm:spPr/>
      <dgm:t>
        <a:bodyPr/>
        <a:lstStyle/>
        <a:p>
          <a:endParaRPr lang="en-US"/>
        </a:p>
      </dgm:t>
    </dgm:pt>
    <dgm:pt modelId="{D52C5A67-7C84-48CB-899B-40B72D3034E0}" type="sibTrans" cxnId="{B6C0FB95-2220-4D01-8ADC-23C0E43242CE}">
      <dgm:prSet/>
      <dgm:spPr/>
      <dgm:t>
        <a:bodyPr/>
        <a:lstStyle/>
        <a:p>
          <a:endParaRPr lang="en-US"/>
        </a:p>
      </dgm:t>
    </dgm:pt>
    <dgm:pt modelId="{11BF6F5E-6D1A-4E0F-BC92-21616B07F4D7}" type="pres">
      <dgm:prSet presAssocID="{A77AAE4B-BDF3-4C2A-88FF-396C5707D0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8CC3EA-E3F6-45CF-ACC4-5D7EB5E78470}" type="pres">
      <dgm:prSet presAssocID="{B8F1E571-F181-4371-9E44-4CED293CEA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77F90-2FE6-4133-BC38-4B04BEFAA16A}" type="pres">
      <dgm:prSet presAssocID="{1F4361BB-5CFF-4D32-9A50-7D9CEFBB05D1}" presName="spacer" presStyleCnt="0"/>
      <dgm:spPr/>
    </dgm:pt>
    <dgm:pt modelId="{BE4020CC-50FD-434B-BB01-12BF553D56D2}" type="pres">
      <dgm:prSet presAssocID="{4CE4DE2F-1993-4CEF-9982-2928CAB04A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0FB95-2220-4D01-8ADC-23C0E43242CE}" srcId="{A77AAE4B-BDF3-4C2A-88FF-396C5707D00F}" destId="{4CE4DE2F-1993-4CEF-9982-2928CAB04AF2}" srcOrd="1" destOrd="0" parTransId="{EDEF01EC-C94A-4120-86E7-C03A80F49583}" sibTransId="{D52C5A67-7C84-48CB-899B-40B72D3034E0}"/>
    <dgm:cxn modelId="{6BBBDC11-B7C0-4493-A45E-4D3099966EB9}" type="presOf" srcId="{B8F1E571-F181-4371-9E44-4CED293CEA35}" destId="{208CC3EA-E3F6-45CF-ACC4-5D7EB5E78470}" srcOrd="0" destOrd="0" presId="urn:microsoft.com/office/officeart/2005/8/layout/vList2"/>
    <dgm:cxn modelId="{BBAB6BFB-2702-4924-BA45-545A0994A092}" type="presOf" srcId="{A77AAE4B-BDF3-4C2A-88FF-396C5707D00F}" destId="{11BF6F5E-6D1A-4E0F-BC92-21616B07F4D7}" srcOrd="0" destOrd="0" presId="urn:microsoft.com/office/officeart/2005/8/layout/vList2"/>
    <dgm:cxn modelId="{913F3091-2CA1-4BF8-98E0-7EEED769C302}" srcId="{A77AAE4B-BDF3-4C2A-88FF-396C5707D00F}" destId="{B8F1E571-F181-4371-9E44-4CED293CEA35}" srcOrd="0" destOrd="0" parTransId="{8D12E0DD-131A-4A84-BED4-E552B33A7004}" sibTransId="{1F4361BB-5CFF-4D32-9A50-7D9CEFBB05D1}"/>
    <dgm:cxn modelId="{FEFCEB33-C6F9-4D4C-A0EA-8F111D353CFC}" type="presOf" srcId="{4CE4DE2F-1993-4CEF-9982-2928CAB04AF2}" destId="{BE4020CC-50FD-434B-BB01-12BF553D56D2}" srcOrd="0" destOrd="0" presId="urn:microsoft.com/office/officeart/2005/8/layout/vList2"/>
    <dgm:cxn modelId="{61466858-28A8-451A-BD0B-877E714CB5BE}" type="presParOf" srcId="{11BF6F5E-6D1A-4E0F-BC92-21616B07F4D7}" destId="{208CC3EA-E3F6-45CF-ACC4-5D7EB5E78470}" srcOrd="0" destOrd="0" presId="urn:microsoft.com/office/officeart/2005/8/layout/vList2"/>
    <dgm:cxn modelId="{E69593B1-79C4-4E99-A241-FFCEFC314E62}" type="presParOf" srcId="{11BF6F5E-6D1A-4E0F-BC92-21616B07F4D7}" destId="{84877F90-2FE6-4133-BC38-4B04BEFAA16A}" srcOrd="1" destOrd="0" presId="urn:microsoft.com/office/officeart/2005/8/layout/vList2"/>
    <dgm:cxn modelId="{3E3B9FB0-9CF0-4142-B2FC-75252F5B9934}" type="presParOf" srcId="{11BF6F5E-6D1A-4E0F-BC92-21616B07F4D7}" destId="{BE4020CC-50FD-434B-BB01-12BF553D56D2}" srcOrd="2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8AFEDCB-C68B-41F1-A6C5-2DC956688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ABD09-7292-4781-A20A-91793A687992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rtl="0"/>
          <a:r>
            <a:rPr lang="en-US" b="1" dirty="0" smtClean="0"/>
            <a:t>Occult CNV</a:t>
          </a:r>
          <a:endParaRPr lang="en-US" dirty="0"/>
        </a:p>
      </dgm:t>
    </dgm:pt>
    <dgm:pt modelId="{84B3A221-0BD4-4804-85F5-BB1A146D922D}" type="parTrans" cxnId="{0768A095-7432-42D0-A1E6-F86731C21014}">
      <dgm:prSet/>
      <dgm:spPr/>
      <dgm:t>
        <a:bodyPr/>
        <a:lstStyle/>
        <a:p>
          <a:endParaRPr lang="en-US"/>
        </a:p>
      </dgm:t>
    </dgm:pt>
    <dgm:pt modelId="{4ECE1A0B-1D76-4480-AF8C-AB680D7D1728}" type="sibTrans" cxnId="{0768A095-7432-42D0-A1E6-F86731C21014}">
      <dgm:prSet/>
      <dgm:spPr/>
      <dgm:t>
        <a:bodyPr/>
        <a:lstStyle/>
        <a:p>
          <a:endParaRPr lang="en-US"/>
        </a:p>
      </dgm:t>
    </dgm:pt>
    <dgm:pt modelId="{0997AB47-4A4F-41A5-AC21-F5DFA96FBD82}" type="pres">
      <dgm:prSet presAssocID="{F8AFEDCB-C68B-41F1-A6C5-2DC956688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9D49-6A33-413C-81B0-2549FB4D4D60}" type="pres">
      <dgm:prSet presAssocID="{885ABD09-7292-4781-A20A-91793A6879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62D4E-6B8A-4D27-B6ED-1E0D3C9DB787}" type="presOf" srcId="{F8AFEDCB-C68B-41F1-A6C5-2DC956688CBA}" destId="{0997AB47-4A4F-41A5-AC21-F5DFA96FBD82}" srcOrd="0" destOrd="0" presId="urn:microsoft.com/office/officeart/2005/8/layout/vList2"/>
    <dgm:cxn modelId="{A96A3E03-D957-47E6-BD5A-D017C733DCD8}" type="presOf" srcId="{885ABD09-7292-4781-A20A-91793A687992}" destId="{8F129D49-6A33-413C-81B0-2549FB4D4D60}" srcOrd="0" destOrd="0" presId="urn:microsoft.com/office/officeart/2005/8/layout/vList2"/>
    <dgm:cxn modelId="{0768A095-7432-42D0-A1E6-F86731C21014}" srcId="{F8AFEDCB-C68B-41F1-A6C5-2DC956688CBA}" destId="{885ABD09-7292-4781-A20A-91793A687992}" srcOrd="0" destOrd="0" parTransId="{84B3A221-0BD4-4804-85F5-BB1A146D922D}" sibTransId="{4ECE1A0B-1D76-4480-AF8C-AB680D7D1728}"/>
    <dgm:cxn modelId="{DD8E9513-0205-4F66-8027-1BE01F8AA0A3}" type="presParOf" srcId="{0997AB47-4A4F-41A5-AC21-F5DFA96FBD82}" destId="{8F129D49-6A33-413C-81B0-2549FB4D4D60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0C0BB-DBDB-4E12-BF0A-E9D5D89AB99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FE6F29-AF5F-438B-85D3-2794FC541D5F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>
          <a:bevelT/>
        </a:sp3d>
      </dgm:spPr>
      <dgm:t>
        <a:bodyPr/>
        <a:lstStyle/>
        <a:p>
          <a:pPr algn="ctr" rtl="0"/>
          <a:r>
            <a:rPr lang="en-US" b="1" dirty="0" smtClean="0"/>
            <a:t>HISTORY</a:t>
          </a:r>
          <a:endParaRPr lang="en-US" dirty="0"/>
        </a:p>
      </dgm:t>
    </dgm:pt>
    <dgm:pt modelId="{ABAC5550-113B-473D-AF18-D2C9CE2D2DCD}" type="parTrans" cxnId="{2E809F70-B1CD-4719-B492-A3D19C7F6BB1}">
      <dgm:prSet/>
      <dgm:spPr/>
      <dgm:t>
        <a:bodyPr/>
        <a:lstStyle/>
        <a:p>
          <a:endParaRPr lang="en-US"/>
        </a:p>
      </dgm:t>
    </dgm:pt>
    <dgm:pt modelId="{9F1EDEB9-AFBF-4E48-A227-9EB6A49C270F}" type="sibTrans" cxnId="{2E809F70-B1CD-4719-B492-A3D19C7F6BB1}">
      <dgm:prSet/>
      <dgm:spPr/>
      <dgm:t>
        <a:bodyPr/>
        <a:lstStyle/>
        <a:p>
          <a:endParaRPr lang="en-US"/>
        </a:p>
      </dgm:t>
    </dgm:pt>
    <dgm:pt modelId="{8124C5FA-CA6F-487B-8202-E282A5E7CCA9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>
          <a:bevelT/>
        </a:sp3d>
      </dgm:spPr>
      <dgm:t>
        <a:bodyPr/>
        <a:lstStyle/>
        <a:p>
          <a:pPr algn="ctr" rtl="0"/>
          <a:r>
            <a:rPr lang="en-US" b="1" dirty="0" smtClean="0"/>
            <a:t>CLINCAL EXAMINATION</a:t>
          </a:r>
          <a:endParaRPr lang="en-US" dirty="0"/>
        </a:p>
      </dgm:t>
    </dgm:pt>
    <dgm:pt modelId="{214166A6-B77F-4077-8982-74EE59285073}" type="parTrans" cxnId="{790FE0F3-8EE6-4883-907C-1031996E01BC}">
      <dgm:prSet/>
      <dgm:spPr/>
      <dgm:t>
        <a:bodyPr/>
        <a:lstStyle/>
        <a:p>
          <a:endParaRPr lang="en-US"/>
        </a:p>
      </dgm:t>
    </dgm:pt>
    <dgm:pt modelId="{FC82007F-5113-43F4-A9D7-1A483B300996}" type="sibTrans" cxnId="{790FE0F3-8EE6-4883-907C-1031996E01BC}">
      <dgm:prSet/>
      <dgm:spPr/>
      <dgm:t>
        <a:bodyPr/>
        <a:lstStyle/>
        <a:p>
          <a:endParaRPr lang="en-US"/>
        </a:p>
      </dgm:t>
    </dgm:pt>
    <dgm:pt modelId="{9D4702E0-EB06-43EA-A1CE-DBE131FDFB5E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>
          <a:bevelT/>
        </a:sp3d>
      </dgm:spPr>
      <dgm:t>
        <a:bodyPr/>
        <a:lstStyle/>
        <a:p>
          <a:pPr algn="ctr" rtl="0"/>
          <a:r>
            <a:rPr lang="en-US" b="1" dirty="0" smtClean="0"/>
            <a:t>DIAGNOSTIC TESTS</a:t>
          </a:r>
          <a:endParaRPr lang="en-US" dirty="0"/>
        </a:p>
      </dgm:t>
    </dgm:pt>
    <dgm:pt modelId="{790A1405-3910-463A-8D4B-7106BF49BA26}" type="parTrans" cxnId="{C0A2CFB1-E6B2-4F89-A9E6-A6F553F13B3D}">
      <dgm:prSet/>
      <dgm:spPr/>
      <dgm:t>
        <a:bodyPr/>
        <a:lstStyle/>
        <a:p>
          <a:endParaRPr lang="en-US"/>
        </a:p>
      </dgm:t>
    </dgm:pt>
    <dgm:pt modelId="{148587D0-8A27-426D-8C13-81A476CC3ECB}" type="sibTrans" cxnId="{C0A2CFB1-E6B2-4F89-A9E6-A6F553F13B3D}">
      <dgm:prSet/>
      <dgm:spPr/>
      <dgm:t>
        <a:bodyPr/>
        <a:lstStyle/>
        <a:p>
          <a:endParaRPr lang="en-US"/>
        </a:p>
      </dgm:t>
    </dgm:pt>
    <dgm:pt modelId="{6EF73333-6FDA-4EF5-BA0D-93BFD66961E6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>
          <a:bevelT/>
          <a:bevelB/>
        </a:sp3d>
      </dgm:spPr>
      <dgm:t>
        <a:bodyPr/>
        <a:lstStyle/>
        <a:p>
          <a:pPr algn="ctr" rtl="0"/>
          <a:r>
            <a:rPr lang="en-US" b="1" dirty="0" smtClean="0"/>
            <a:t>TREATMENT</a:t>
          </a:r>
          <a:endParaRPr lang="en-US" dirty="0"/>
        </a:p>
      </dgm:t>
    </dgm:pt>
    <dgm:pt modelId="{5474822A-7D67-4BE3-9037-98EB540AB3B0}" type="parTrans" cxnId="{9FA0D6DA-601A-41A3-869A-A5E2617ACBE8}">
      <dgm:prSet/>
      <dgm:spPr/>
      <dgm:t>
        <a:bodyPr/>
        <a:lstStyle/>
        <a:p>
          <a:endParaRPr lang="en-US"/>
        </a:p>
      </dgm:t>
    </dgm:pt>
    <dgm:pt modelId="{5A23C7F0-7101-4642-9CFE-6CD32DEFD74B}" type="sibTrans" cxnId="{9FA0D6DA-601A-41A3-869A-A5E2617ACBE8}">
      <dgm:prSet/>
      <dgm:spPr/>
      <dgm:t>
        <a:bodyPr/>
        <a:lstStyle/>
        <a:p>
          <a:endParaRPr lang="en-US"/>
        </a:p>
      </dgm:t>
    </dgm:pt>
    <dgm:pt modelId="{59DE5299-B23A-4810-9D93-09A542C2493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>
          <a:bevelT/>
          <a:bevelB/>
        </a:sp3d>
      </dgm:spPr>
      <dgm:t>
        <a:bodyPr/>
        <a:lstStyle/>
        <a:p>
          <a:pPr algn="ctr" rtl="0"/>
          <a:r>
            <a:rPr lang="en-US" b="1" dirty="0" smtClean="0"/>
            <a:t>FOLLOW UP</a:t>
          </a:r>
          <a:endParaRPr lang="en-US" dirty="0"/>
        </a:p>
      </dgm:t>
    </dgm:pt>
    <dgm:pt modelId="{E53BDDB4-00D1-41CE-B4AE-1363061A006B}" type="parTrans" cxnId="{FFED0C60-234B-45E1-9CD4-9B7BE22C9EF9}">
      <dgm:prSet/>
      <dgm:spPr/>
      <dgm:t>
        <a:bodyPr/>
        <a:lstStyle/>
        <a:p>
          <a:endParaRPr lang="en-US"/>
        </a:p>
      </dgm:t>
    </dgm:pt>
    <dgm:pt modelId="{076FD3AF-5090-406E-BB6B-CDB7631CBBA7}" type="sibTrans" cxnId="{FFED0C60-234B-45E1-9CD4-9B7BE22C9EF9}">
      <dgm:prSet/>
      <dgm:spPr/>
      <dgm:t>
        <a:bodyPr/>
        <a:lstStyle/>
        <a:p>
          <a:endParaRPr lang="en-US"/>
        </a:p>
      </dgm:t>
    </dgm:pt>
    <dgm:pt modelId="{9B22B39F-14F2-4AB8-9653-359C763E8D48}" type="pres">
      <dgm:prSet presAssocID="{28B0C0BB-DBDB-4E12-BF0A-E9D5D89AB9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75A57-59AE-4B94-96AE-ADD24C694458}" type="pres">
      <dgm:prSet presAssocID="{59DE5299-B23A-4810-9D93-09A542C24930}" presName="boxAndChildren" presStyleCnt="0"/>
      <dgm:spPr/>
    </dgm:pt>
    <dgm:pt modelId="{F130E4BC-7491-4AAC-9EA5-1A6D401E4D8D}" type="pres">
      <dgm:prSet presAssocID="{59DE5299-B23A-4810-9D93-09A542C24930}" presName="parentTextBox" presStyleLbl="node1" presStyleIdx="0" presStyleCnt="5"/>
      <dgm:spPr/>
      <dgm:t>
        <a:bodyPr/>
        <a:lstStyle/>
        <a:p>
          <a:endParaRPr lang="en-US"/>
        </a:p>
      </dgm:t>
    </dgm:pt>
    <dgm:pt modelId="{E62BCD09-EAB7-429C-8432-E9B9B7886A41}" type="pres">
      <dgm:prSet presAssocID="{5A23C7F0-7101-4642-9CFE-6CD32DEFD74B}" presName="sp" presStyleCnt="0"/>
      <dgm:spPr/>
    </dgm:pt>
    <dgm:pt modelId="{3688A00C-75E1-43EC-8595-F7C4991D50DE}" type="pres">
      <dgm:prSet presAssocID="{6EF73333-6FDA-4EF5-BA0D-93BFD66961E6}" presName="arrowAndChildren" presStyleCnt="0"/>
      <dgm:spPr/>
    </dgm:pt>
    <dgm:pt modelId="{5883F033-FD46-453C-8AF0-8490AC7A1ED9}" type="pres">
      <dgm:prSet presAssocID="{6EF73333-6FDA-4EF5-BA0D-93BFD66961E6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D262D171-6E87-4DA8-924F-67848E3BB604}" type="pres">
      <dgm:prSet presAssocID="{148587D0-8A27-426D-8C13-81A476CC3ECB}" presName="sp" presStyleCnt="0"/>
      <dgm:spPr/>
    </dgm:pt>
    <dgm:pt modelId="{72D7BD54-233C-4EC9-A619-F6E31D2A9BB1}" type="pres">
      <dgm:prSet presAssocID="{9D4702E0-EB06-43EA-A1CE-DBE131FDFB5E}" presName="arrowAndChildren" presStyleCnt="0"/>
      <dgm:spPr/>
    </dgm:pt>
    <dgm:pt modelId="{FA065DB1-979A-4B42-8316-F9667D26F07D}" type="pres">
      <dgm:prSet presAssocID="{9D4702E0-EB06-43EA-A1CE-DBE131FDFB5E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044230F-2837-43D9-AA62-2706F3960083}" type="pres">
      <dgm:prSet presAssocID="{FC82007F-5113-43F4-A9D7-1A483B300996}" presName="sp" presStyleCnt="0"/>
      <dgm:spPr/>
    </dgm:pt>
    <dgm:pt modelId="{88945455-50AA-46A0-9E1B-6FAFB31F996C}" type="pres">
      <dgm:prSet presAssocID="{8124C5FA-CA6F-487B-8202-E282A5E7CCA9}" presName="arrowAndChildren" presStyleCnt="0"/>
      <dgm:spPr/>
    </dgm:pt>
    <dgm:pt modelId="{F684490A-0DF5-4223-90E7-C27C89789D5C}" type="pres">
      <dgm:prSet presAssocID="{8124C5FA-CA6F-487B-8202-E282A5E7CCA9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AF88134E-05B8-4569-916B-50D9B8FB540F}" type="pres">
      <dgm:prSet presAssocID="{9F1EDEB9-AFBF-4E48-A227-9EB6A49C270F}" presName="sp" presStyleCnt="0"/>
      <dgm:spPr/>
    </dgm:pt>
    <dgm:pt modelId="{05D2E172-3A34-421B-B865-36ECB9FDB6DB}" type="pres">
      <dgm:prSet presAssocID="{F3FE6F29-AF5F-438B-85D3-2794FC541D5F}" presName="arrowAndChildren" presStyleCnt="0"/>
      <dgm:spPr/>
    </dgm:pt>
    <dgm:pt modelId="{ED489699-0F9E-49D9-8579-FC9A1583CC9B}" type="pres">
      <dgm:prSet presAssocID="{F3FE6F29-AF5F-438B-85D3-2794FC541D5F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25AAF27-1DDC-401A-9157-C33EB6CB67CA}" type="presOf" srcId="{28B0C0BB-DBDB-4E12-BF0A-E9D5D89AB991}" destId="{9B22B39F-14F2-4AB8-9653-359C763E8D48}" srcOrd="0" destOrd="0" presId="urn:microsoft.com/office/officeart/2005/8/layout/process4"/>
    <dgm:cxn modelId="{2247B162-0CA6-447B-B6DF-78AB0C3C9413}" type="presOf" srcId="{59DE5299-B23A-4810-9D93-09A542C24930}" destId="{F130E4BC-7491-4AAC-9EA5-1A6D401E4D8D}" srcOrd="0" destOrd="0" presId="urn:microsoft.com/office/officeart/2005/8/layout/process4"/>
    <dgm:cxn modelId="{21114C88-1F31-43D4-A6C1-74DFBD94E52B}" type="presOf" srcId="{8124C5FA-CA6F-487B-8202-E282A5E7CCA9}" destId="{F684490A-0DF5-4223-90E7-C27C89789D5C}" srcOrd="0" destOrd="0" presId="urn:microsoft.com/office/officeart/2005/8/layout/process4"/>
    <dgm:cxn modelId="{C0A2CFB1-E6B2-4F89-A9E6-A6F553F13B3D}" srcId="{28B0C0BB-DBDB-4E12-BF0A-E9D5D89AB991}" destId="{9D4702E0-EB06-43EA-A1CE-DBE131FDFB5E}" srcOrd="2" destOrd="0" parTransId="{790A1405-3910-463A-8D4B-7106BF49BA26}" sibTransId="{148587D0-8A27-426D-8C13-81A476CC3ECB}"/>
    <dgm:cxn modelId="{9FA0D6DA-601A-41A3-869A-A5E2617ACBE8}" srcId="{28B0C0BB-DBDB-4E12-BF0A-E9D5D89AB991}" destId="{6EF73333-6FDA-4EF5-BA0D-93BFD66961E6}" srcOrd="3" destOrd="0" parTransId="{5474822A-7D67-4BE3-9037-98EB540AB3B0}" sibTransId="{5A23C7F0-7101-4642-9CFE-6CD32DEFD74B}"/>
    <dgm:cxn modelId="{D0EC90C1-B7D7-44F4-8EA3-15E2C5F89497}" type="presOf" srcId="{9D4702E0-EB06-43EA-A1CE-DBE131FDFB5E}" destId="{FA065DB1-979A-4B42-8316-F9667D26F07D}" srcOrd="0" destOrd="0" presId="urn:microsoft.com/office/officeart/2005/8/layout/process4"/>
    <dgm:cxn modelId="{2E809F70-B1CD-4719-B492-A3D19C7F6BB1}" srcId="{28B0C0BB-DBDB-4E12-BF0A-E9D5D89AB991}" destId="{F3FE6F29-AF5F-438B-85D3-2794FC541D5F}" srcOrd="0" destOrd="0" parTransId="{ABAC5550-113B-473D-AF18-D2C9CE2D2DCD}" sibTransId="{9F1EDEB9-AFBF-4E48-A227-9EB6A49C270F}"/>
    <dgm:cxn modelId="{790FE0F3-8EE6-4883-907C-1031996E01BC}" srcId="{28B0C0BB-DBDB-4E12-BF0A-E9D5D89AB991}" destId="{8124C5FA-CA6F-487B-8202-E282A5E7CCA9}" srcOrd="1" destOrd="0" parTransId="{214166A6-B77F-4077-8982-74EE59285073}" sibTransId="{FC82007F-5113-43F4-A9D7-1A483B300996}"/>
    <dgm:cxn modelId="{F4CB4DE2-1C06-45F3-A65A-804FF08D3796}" type="presOf" srcId="{6EF73333-6FDA-4EF5-BA0D-93BFD66961E6}" destId="{5883F033-FD46-453C-8AF0-8490AC7A1ED9}" srcOrd="0" destOrd="0" presId="urn:microsoft.com/office/officeart/2005/8/layout/process4"/>
    <dgm:cxn modelId="{FFED0C60-234B-45E1-9CD4-9B7BE22C9EF9}" srcId="{28B0C0BB-DBDB-4E12-BF0A-E9D5D89AB991}" destId="{59DE5299-B23A-4810-9D93-09A542C24930}" srcOrd="4" destOrd="0" parTransId="{E53BDDB4-00D1-41CE-B4AE-1363061A006B}" sibTransId="{076FD3AF-5090-406E-BB6B-CDB7631CBBA7}"/>
    <dgm:cxn modelId="{71D78067-3248-4225-B5AA-A63803589895}" type="presOf" srcId="{F3FE6F29-AF5F-438B-85D3-2794FC541D5F}" destId="{ED489699-0F9E-49D9-8579-FC9A1583CC9B}" srcOrd="0" destOrd="0" presId="urn:microsoft.com/office/officeart/2005/8/layout/process4"/>
    <dgm:cxn modelId="{FD49D512-0B59-4F15-BBF5-0037E3A95C1A}" type="presParOf" srcId="{9B22B39F-14F2-4AB8-9653-359C763E8D48}" destId="{F8175A57-59AE-4B94-96AE-ADD24C694458}" srcOrd="0" destOrd="0" presId="urn:microsoft.com/office/officeart/2005/8/layout/process4"/>
    <dgm:cxn modelId="{E1A3E51D-CE23-40C2-B818-4B23885FCC6D}" type="presParOf" srcId="{F8175A57-59AE-4B94-96AE-ADD24C694458}" destId="{F130E4BC-7491-4AAC-9EA5-1A6D401E4D8D}" srcOrd="0" destOrd="0" presId="urn:microsoft.com/office/officeart/2005/8/layout/process4"/>
    <dgm:cxn modelId="{18EAE5E8-8CB2-4252-9894-5C737D0E8621}" type="presParOf" srcId="{9B22B39F-14F2-4AB8-9653-359C763E8D48}" destId="{E62BCD09-EAB7-429C-8432-E9B9B7886A41}" srcOrd="1" destOrd="0" presId="urn:microsoft.com/office/officeart/2005/8/layout/process4"/>
    <dgm:cxn modelId="{3D8950FE-E1DE-41B5-8F37-1A42B61C509F}" type="presParOf" srcId="{9B22B39F-14F2-4AB8-9653-359C763E8D48}" destId="{3688A00C-75E1-43EC-8595-F7C4991D50DE}" srcOrd="2" destOrd="0" presId="urn:microsoft.com/office/officeart/2005/8/layout/process4"/>
    <dgm:cxn modelId="{A4CFBC28-0092-47DC-91C1-0270E3AE329A}" type="presParOf" srcId="{3688A00C-75E1-43EC-8595-F7C4991D50DE}" destId="{5883F033-FD46-453C-8AF0-8490AC7A1ED9}" srcOrd="0" destOrd="0" presId="urn:microsoft.com/office/officeart/2005/8/layout/process4"/>
    <dgm:cxn modelId="{4780E1E8-8CE9-44C6-A255-C98FD759D024}" type="presParOf" srcId="{9B22B39F-14F2-4AB8-9653-359C763E8D48}" destId="{D262D171-6E87-4DA8-924F-67848E3BB604}" srcOrd="3" destOrd="0" presId="urn:microsoft.com/office/officeart/2005/8/layout/process4"/>
    <dgm:cxn modelId="{6D5D9BEF-DC7C-48F4-BB84-F182D482BCF8}" type="presParOf" srcId="{9B22B39F-14F2-4AB8-9653-359C763E8D48}" destId="{72D7BD54-233C-4EC9-A619-F6E31D2A9BB1}" srcOrd="4" destOrd="0" presId="urn:microsoft.com/office/officeart/2005/8/layout/process4"/>
    <dgm:cxn modelId="{47BC0691-30C5-4D3E-B837-F6C02715C08F}" type="presParOf" srcId="{72D7BD54-233C-4EC9-A619-F6E31D2A9BB1}" destId="{FA065DB1-979A-4B42-8316-F9667D26F07D}" srcOrd="0" destOrd="0" presId="urn:microsoft.com/office/officeart/2005/8/layout/process4"/>
    <dgm:cxn modelId="{E3D1408A-2681-4BEF-A761-92265F550D33}" type="presParOf" srcId="{9B22B39F-14F2-4AB8-9653-359C763E8D48}" destId="{0044230F-2837-43D9-AA62-2706F3960083}" srcOrd="5" destOrd="0" presId="urn:microsoft.com/office/officeart/2005/8/layout/process4"/>
    <dgm:cxn modelId="{B00204A2-9471-4D5F-8530-4AF41C04295E}" type="presParOf" srcId="{9B22B39F-14F2-4AB8-9653-359C763E8D48}" destId="{88945455-50AA-46A0-9E1B-6FAFB31F996C}" srcOrd="6" destOrd="0" presId="urn:microsoft.com/office/officeart/2005/8/layout/process4"/>
    <dgm:cxn modelId="{F90841B0-A5EA-4BB1-9113-631953402150}" type="presParOf" srcId="{88945455-50AA-46A0-9E1B-6FAFB31F996C}" destId="{F684490A-0DF5-4223-90E7-C27C89789D5C}" srcOrd="0" destOrd="0" presId="urn:microsoft.com/office/officeart/2005/8/layout/process4"/>
    <dgm:cxn modelId="{99D41A35-B627-4349-99A7-78D076C9D744}" type="presParOf" srcId="{9B22B39F-14F2-4AB8-9653-359C763E8D48}" destId="{AF88134E-05B8-4569-916B-50D9B8FB540F}" srcOrd="7" destOrd="0" presId="urn:microsoft.com/office/officeart/2005/8/layout/process4"/>
    <dgm:cxn modelId="{DB619DEC-628D-420F-935C-2DE8B821F63F}" type="presParOf" srcId="{9B22B39F-14F2-4AB8-9653-359C763E8D48}" destId="{05D2E172-3A34-421B-B865-36ECB9FDB6DB}" srcOrd="8" destOrd="0" presId="urn:microsoft.com/office/officeart/2005/8/layout/process4"/>
    <dgm:cxn modelId="{2D62B3CA-CD2D-4728-A24D-E274979D8B03}" type="presParOf" srcId="{05D2E172-3A34-421B-B865-36ECB9FDB6DB}" destId="{ED489699-0F9E-49D9-8579-FC9A1583CC9B}" srcOrd="0" destOrd="0" presId="urn:microsoft.com/office/officeart/2005/8/layout/process4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8AFEDCB-C68B-41F1-A6C5-2DC956688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ABD09-7292-4781-A20A-91793A687992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b="1" dirty="0" smtClean="0"/>
            <a:t>Predominantly Classic CNV</a:t>
          </a:r>
          <a:endParaRPr lang="en-US" dirty="0"/>
        </a:p>
      </dgm:t>
    </dgm:pt>
    <dgm:pt modelId="{84B3A221-0BD4-4804-85F5-BB1A146D922D}" type="parTrans" cxnId="{0768A095-7432-42D0-A1E6-F86731C21014}">
      <dgm:prSet/>
      <dgm:spPr/>
      <dgm:t>
        <a:bodyPr/>
        <a:lstStyle/>
        <a:p>
          <a:endParaRPr lang="en-US"/>
        </a:p>
      </dgm:t>
    </dgm:pt>
    <dgm:pt modelId="{4ECE1A0B-1D76-4480-AF8C-AB680D7D1728}" type="sibTrans" cxnId="{0768A095-7432-42D0-A1E6-F86731C21014}">
      <dgm:prSet/>
      <dgm:spPr/>
      <dgm:t>
        <a:bodyPr/>
        <a:lstStyle/>
        <a:p>
          <a:endParaRPr lang="en-US"/>
        </a:p>
      </dgm:t>
    </dgm:pt>
    <dgm:pt modelId="{0997AB47-4A4F-41A5-AC21-F5DFA96FBD82}" type="pres">
      <dgm:prSet presAssocID="{F8AFEDCB-C68B-41F1-A6C5-2DC956688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9D49-6A33-413C-81B0-2549FB4D4D60}" type="pres">
      <dgm:prSet presAssocID="{885ABD09-7292-4781-A20A-91793A6879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AC881-B7E1-4F33-AC51-21C3CF957E3A}" type="presOf" srcId="{F8AFEDCB-C68B-41F1-A6C5-2DC956688CBA}" destId="{0997AB47-4A4F-41A5-AC21-F5DFA96FBD82}" srcOrd="0" destOrd="0" presId="urn:microsoft.com/office/officeart/2005/8/layout/vList2"/>
    <dgm:cxn modelId="{0768A095-7432-42D0-A1E6-F86731C21014}" srcId="{F8AFEDCB-C68B-41F1-A6C5-2DC956688CBA}" destId="{885ABD09-7292-4781-A20A-91793A687992}" srcOrd="0" destOrd="0" parTransId="{84B3A221-0BD4-4804-85F5-BB1A146D922D}" sibTransId="{4ECE1A0B-1D76-4480-AF8C-AB680D7D1728}"/>
    <dgm:cxn modelId="{C34C16FA-65D6-4B38-BE13-0A6A826A5B66}" type="presOf" srcId="{885ABD09-7292-4781-A20A-91793A687992}" destId="{8F129D49-6A33-413C-81B0-2549FB4D4D60}" srcOrd="0" destOrd="0" presId="urn:microsoft.com/office/officeart/2005/8/layout/vList2"/>
    <dgm:cxn modelId="{7DF20C1B-80DD-46BA-A5B9-3D3D5DC125E4}" type="presParOf" srcId="{0997AB47-4A4F-41A5-AC21-F5DFA96FBD82}" destId="{8F129D49-6A33-413C-81B0-2549FB4D4D60}" srcOrd="0" destOrd="0" presId="urn:microsoft.com/office/officeart/2005/8/layout/vList2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28E63C6-EB5A-4850-ADFE-D6C4DA7408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flood" dir="t">
            <a:rot lat="0" lon="0" rev="600000"/>
          </a:lightRig>
        </a:scene3d>
      </dgm:spPr>
      <dgm:t>
        <a:bodyPr/>
        <a:lstStyle/>
        <a:p>
          <a:endParaRPr lang="en-US"/>
        </a:p>
      </dgm:t>
    </dgm:pt>
    <dgm:pt modelId="{6BBE7983-0930-476A-852B-A8B3448E2FE0}">
      <dgm:prSet/>
      <dgm:spPr>
        <a:solidFill>
          <a:srgbClr val="23256D"/>
        </a:solidFill>
        <a:ln>
          <a:solidFill>
            <a:srgbClr val="FFC000"/>
          </a:solidFill>
        </a:ln>
        <a:effectLst>
          <a:outerShdw blurRad="63500" dir="8280000" sy="-23000" kx="800400" algn="br" rotWithShape="0">
            <a:srgbClr val="000000">
              <a:alpha val="47000"/>
            </a:srgbClr>
          </a:outerShdw>
        </a:effectLst>
        <a:sp3d extrusionH="190500" contourW="12700" prstMaterial="dkEdge">
          <a:bevelT w="152400" h="152400"/>
          <a:bevelB w="152400" h="152400"/>
        </a:sp3d>
      </dgm:spPr>
      <dgm:t>
        <a:bodyPr/>
        <a:lstStyle/>
        <a:p>
          <a:pPr algn="ctr" rtl="0"/>
          <a:r>
            <a:rPr lang="en-US" b="1" dirty="0" smtClean="0"/>
            <a:t>Classic CNV occupies </a:t>
          </a:r>
        </a:p>
        <a:p>
          <a:pPr algn="ctr" rtl="0"/>
          <a:r>
            <a:rPr lang="en-US" b="1" dirty="0" smtClean="0"/>
            <a:t>&gt; 50% of entire lesion including contiguous blood, pigment, scar and staining.</a:t>
          </a:r>
          <a:endParaRPr lang="en-US" dirty="0"/>
        </a:p>
      </dgm:t>
    </dgm:pt>
    <dgm:pt modelId="{DB012914-8917-4375-81AE-9F3EB4E0DAD3}" type="parTrans" cxnId="{D911D339-7E1C-4C19-9397-FFC13F30261B}">
      <dgm:prSet/>
      <dgm:spPr/>
      <dgm:t>
        <a:bodyPr/>
        <a:lstStyle/>
        <a:p>
          <a:endParaRPr lang="en-US"/>
        </a:p>
      </dgm:t>
    </dgm:pt>
    <dgm:pt modelId="{BF20DEE8-9C83-4687-88CB-E2CD1F4D3283}" type="sibTrans" cxnId="{D911D339-7E1C-4C19-9397-FFC13F30261B}">
      <dgm:prSet/>
      <dgm:spPr/>
      <dgm:t>
        <a:bodyPr/>
        <a:lstStyle/>
        <a:p>
          <a:endParaRPr lang="en-US"/>
        </a:p>
      </dgm:t>
    </dgm:pt>
    <dgm:pt modelId="{D560131C-893C-4BC3-BDBB-E92220EE2ED7}" type="pres">
      <dgm:prSet presAssocID="{A28E63C6-EB5A-4850-ADFE-D6C4DA7408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A2ADA-4424-4B01-BB9E-EE93B854CF1A}" type="pres">
      <dgm:prSet presAssocID="{6BBE7983-0930-476A-852B-A8B3448E2FE0}" presName="parentText" presStyleLbl="node1" presStyleIdx="0" presStyleCnt="1" custLinFactY="-42726" custLinFactNeighborX="-48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1D339-7E1C-4C19-9397-FFC13F30261B}" srcId="{A28E63C6-EB5A-4850-ADFE-D6C4DA7408BC}" destId="{6BBE7983-0930-476A-852B-A8B3448E2FE0}" srcOrd="0" destOrd="0" parTransId="{DB012914-8917-4375-81AE-9F3EB4E0DAD3}" sibTransId="{BF20DEE8-9C83-4687-88CB-E2CD1F4D3283}"/>
    <dgm:cxn modelId="{6A760DC0-2BE8-44A6-84A7-C406699A4B42}" type="presOf" srcId="{6BBE7983-0930-476A-852B-A8B3448E2FE0}" destId="{6AAA2ADA-4424-4B01-BB9E-EE93B854CF1A}" srcOrd="0" destOrd="0" presId="urn:microsoft.com/office/officeart/2005/8/layout/vList2"/>
    <dgm:cxn modelId="{A272CA6D-243B-4210-A02E-8AE53A128182}" type="presOf" srcId="{A28E63C6-EB5A-4850-ADFE-D6C4DA7408BC}" destId="{D560131C-893C-4BC3-BDBB-E92220EE2ED7}" srcOrd="0" destOrd="0" presId="urn:microsoft.com/office/officeart/2005/8/layout/vList2"/>
    <dgm:cxn modelId="{79831E2E-4ECE-49F2-BB3C-7587CAFEAF0F}" type="presParOf" srcId="{D560131C-893C-4BC3-BDBB-E92220EE2ED7}" destId="{6AAA2ADA-4424-4B01-BB9E-EE93B854CF1A}" srcOrd="0" destOrd="0" presId="urn:microsoft.com/office/officeart/2005/8/layout/vList2"/>
  </dgm:cxnLst>
  <dgm:bg>
    <a:noFill/>
  </dgm:bg>
  <dgm:whole>
    <a:ln>
      <a:noFill/>
    </a:ln>
  </dgm:whole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8AFEDCB-C68B-41F1-A6C5-2DC956688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ABD09-7292-4781-A20A-91793A687992}">
      <dgm:prSet custT="1"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sz="2800" b="1" dirty="0" smtClean="0"/>
            <a:t>Minimally Classic CNV</a:t>
          </a:r>
          <a:endParaRPr lang="en-US" sz="2800" dirty="0"/>
        </a:p>
      </dgm:t>
    </dgm:pt>
    <dgm:pt modelId="{84B3A221-0BD4-4804-85F5-BB1A146D922D}" type="parTrans" cxnId="{0768A095-7432-42D0-A1E6-F86731C21014}">
      <dgm:prSet/>
      <dgm:spPr/>
      <dgm:t>
        <a:bodyPr/>
        <a:lstStyle/>
        <a:p>
          <a:endParaRPr lang="en-US"/>
        </a:p>
      </dgm:t>
    </dgm:pt>
    <dgm:pt modelId="{4ECE1A0B-1D76-4480-AF8C-AB680D7D1728}" type="sibTrans" cxnId="{0768A095-7432-42D0-A1E6-F86731C21014}">
      <dgm:prSet/>
      <dgm:spPr/>
      <dgm:t>
        <a:bodyPr/>
        <a:lstStyle/>
        <a:p>
          <a:endParaRPr lang="en-US"/>
        </a:p>
      </dgm:t>
    </dgm:pt>
    <dgm:pt modelId="{0997AB47-4A4F-41A5-AC21-F5DFA96FBD82}" type="pres">
      <dgm:prSet presAssocID="{F8AFEDCB-C68B-41F1-A6C5-2DC956688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9D49-6A33-413C-81B0-2549FB4D4D60}" type="pres">
      <dgm:prSet presAssocID="{885ABD09-7292-4781-A20A-91793A6879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ECF4C-C4ED-43A3-908D-ABC2D7BA4B35}" type="presOf" srcId="{885ABD09-7292-4781-A20A-91793A687992}" destId="{8F129D49-6A33-413C-81B0-2549FB4D4D60}" srcOrd="0" destOrd="0" presId="urn:microsoft.com/office/officeart/2005/8/layout/vList2"/>
    <dgm:cxn modelId="{0768A095-7432-42D0-A1E6-F86731C21014}" srcId="{F8AFEDCB-C68B-41F1-A6C5-2DC956688CBA}" destId="{885ABD09-7292-4781-A20A-91793A687992}" srcOrd="0" destOrd="0" parTransId="{84B3A221-0BD4-4804-85F5-BB1A146D922D}" sibTransId="{4ECE1A0B-1D76-4480-AF8C-AB680D7D1728}"/>
    <dgm:cxn modelId="{BF4F0C5A-DBB2-471D-A24C-7DCCBFFEEBDC}" type="presOf" srcId="{F8AFEDCB-C68B-41F1-A6C5-2DC956688CBA}" destId="{0997AB47-4A4F-41A5-AC21-F5DFA96FBD82}" srcOrd="0" destOrd="0" presId="urn:microsoft.com/office/officeart/2005/8/layout/vList2"/>
    <dgm:cxn modelId="{ED6B0C85-6EA1-410D-AD85-A19B9A50AA2A}" type="presParOf" srcId="{0997AB47-4A4F-41A5-AC21-F5DFA96FBD82}" destId="{8F129D49-6A33-413C-81B0-2549FB4D4D60}" srcOrd="0" destOrd="0" presId="urn:microsoft.com/office/officeart/2005/8/layout/vList2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28E63C6-EB5A-4850-ADFE-D6C4DA7408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flood" dir="t">
            <a:rot lat="0" lon="0" rev="600000"/>
          </a:lightRig>
        </a:scene3d>
      </dgm:spPr>
      <dgm:t>
        <a:bodyPr/>
        <a:lstStyle/>
        <a:p>
          <a:endParaRPr lang="en-US"/>
        </a:p>
      </dgm:t>
    </dgm:pt>
    <dgm:pt modelId="{6BBE7983-0930-476A-852B-A8B3448E2FE0}">
      <dgm:prSet/>
      <dgm:spPr>
        <a:solidFill>
          <a:srgbClr val="23256D"/>
        </a:solidFill>
        <a:ln>
          <a:solidFill>
            <a:srgbClr val="FFC000"/>
          </a:solidFill>
        </a:ln>
        <a:effectLst>
          <a:outerShdw blurRad="152400" dist="114300" dir="3600000" sx="90000" sy="-19000" rotWithShape="0">
            <a:prstClr val="black">
              <a:alpha val="47000"/>
            </a:prstClr>
          </a:outerShdw>
        </a:effectLst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Classic CNV occupies </a:t>
          </a:r>
        </a:p>
        <a:p>
          <a:pPr algn="ctr" rtl="0"/>
          <a:r>
            <a:rPr lang="en-US" b="1" dirty="0" smtClean="0"/>
            <a:t>1 - 49% of entire lesion including contiguous blood, pigment, scar and staining.</a:t>
          </a:r>
          <a:endParaRPr lang="en-US" dirty="0"/>
        </a:p>
      </dgm:t>
    </dgm:pt>
    <dgm:pt modelId="{DB012914-8917-4375-81AE-9F3EB4E0DAD3}" type="parTrans" cxnId="{D911D339-7E1C-4C19-9397-FFC13F30261B}">
      <dgm:prSet/>
      <dgm:spPr/>
      <dgm:t>
        <a:bodyPr/>
        <a:lstStyle/>
        <a:p>
          <a:endParaRPr lang="en-US"/>
        </a:p>
      </dgm:t>
    </dgm:pt>
    <dgm:pt modelId="{BF20DEE8-9C83-4687-88CB-E2CD1F4D3283}" type="sibTrans" cxnId="{D911D339-7E1C-4C19-9397-FFC13F30261B}">
      <dgm:prSet/>
      <dgm:spPr/>
      <dgm:t>
        <a:bodyPr/>
        <a:lstStyle/>
        <a:p>
          <a:endParaRPr lang="en-US"/>
        </a:p>
      </dgm:t>
    </dgm:pt>
    <dgm:pt modelId="{D560131C-893C-4BC3-BDBB-E92220EE2ED7}" type="pres">
      <dgm:prSet presAssocID="{A28E63C6-EB5A-4850-ADFE-D6C4DA7408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A2ADA-4424-4B01-BB9E-EE93B854CF1A}" type="pres">
      <dgm:prSet presAssocID="{6BBE7983-0930-476A-852B-A8B3448E2FE0}" presName="parentText" presStyleLbl="node1" presStyleIdx="0" presStyleCnt="1" custLinFactY="-42726" custLinFactNeighborX="-48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74517-A9C8-4C54-9C25-890068925472}" type="presOf" srcId="{6BBE7983-0930-476A-852B-A8B3448E2FE0}" destId="{6AAA2ADA-4424-4B01-BB9E-EE93B854CF1A}" srcOrd="0" destOrd="0" presId="urn:microsoft.com/office/officeart/2005/8/layout/vList2"/>
    <dgm:cxn modelId="{D911D339-7E1C-4C19-9397-FFC13F30261B}" srcId="{A28E63C6-EB5A-4850-ADFE-D6C4DA7408BC}" destId="{6BBE7983-0930-476A-852B-A8B3448E2FE0}" srcOrd="0" destOrd="0" parTransId="{DB012914-8917-4375-81AE-9F3EB4E0DAD3}" sibTransId="{BF20DEE8-9C83-4687-88CB-E2CD1F4D3283}"/>
    <dgm:cxn modelId="{82B355B1-4BDE-43D5-9393-F9CDD34A8667}" type="presOf" srcId="{A28E63C6-EB5A-4850-ADFE-D6C4DA7408BC}" destId="{D560131C-893C-4BC3-BDBB-E92220EE2ED7}" srcOrd="0" destOrd="0" presId="urn:microsoft.com/office/officeart/2005/8/layout/vList2"/>
    <dgm:cxn modelId="{807DC412-3005-47FB-98B2-C6C50441674C}" type="presParOf" srcId="{D560131C-893C-4BC3-BDBB-E92220EE2ED7}" destId="{6AAA2ADA-4424-4B01-BB9E-EE93B854CF1A}" srcOrd="0" destOrd="0" presId="urn:microsoft.com/office/officeart/2005/8/layout/vList2"/>
  </dgm:cxnLst>
  <dgm:bg>
    <a:noFill/>
  </dgm:bg>
  <dgm:whole>
    <a:ln>
      <a:noFill/>
    </a:ln>
  </dgm:whole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8AFEDCB-C68B-41F1-A6C5-2DC956688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ABD09-7292-4781-A20A-91793A687992}">
      <dgm:prSet custT="1"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sz="2800" b="1" dirty="0" smtClean="0"/>
            <a:t>Occult With No Classic CNV</a:t>
          </a:r>
          <a:endParaRPr lang="en-US" sz="2800" dirty="0"/>
        </a:p>
      </dgm:t>
    </dgm:pt>
    <dgm:pt modelId="{84B3A221-0BD4-4804-85F5-BB1A146D922D}" type="parTrans" cxnId="{0768A095-7432-42D0-A1E6-F86731C21014}">
      <dgm:prSet/>
      <dgm:spPr/>
      <dgm:t>
        <a:bodyPr/>
        <a:lstStyle/>
        <a:p>
          <a:endParaRPr lang="en-US"/>
        </a:p>
      </dgm:t>
    </dgm:pt>
    <dgm:pt modelId="{4ECE1A0B-1D76-4480-AF8C-AB680D7D1728}" type="sibTrans" cxnId="{0768A095-7432-42D0-A1E6-F86731C21014}">
      <dgm:prSet/>
      <dgm:spPr/>
      <dgm:t>
        <a:bodyPr/>
        <a:lstStyle/>
        <a:p>
          <a:endParaRPr lang="en-US"/>
        </a:p>
      </dgm:t>
    </dgm:pt>
    <dgm:pt modelId="{0997AB47-4A4F-41A5-AC21-F5DFA96FBD82}" type="pres">
      <dgm:prSet presAssocID="{F8AFEDCB-C68B-41F1-A6C5-2DC956688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9D49-6A33-413C-81B0-2549FB4D4D60}" type="pres">
      <dgm:prSet presAssocID="{885ABD09-7292-4781-A20A-91793A6879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CB19B-733E-4228-939E-E6600EB44B4A}" type="presOf" srcId="{F8AFEDCB-C68B-41F1-A6C5-2DC956688CBA}" destId="{0997AB47-4A4F-41A5-AC21-F5DFA96FBD82}" srcOrd="0" destOrd="0" presId="urn:microsoft.com/office/officeart/2005/8/layout/vList2"/>
    <dgm:cxn modelId="{0768A095-7432-42D0-A1E6-F86731C21014}" srcId="{F8AFEDCB-C68B-41F1-A6C5-2DC956688CBA}" destId="{885ABD09-7292-4781-A20A-91793A687992}" srcOrd="0" destOrd="0" parTransId="{84B3A221-0BD4-4804-85F5-BB1A146D922D}" sibTransId="{4ECE1A0B-1D76-4480-AF8C-AB680D7D1728}"/>
    <dgm:cxn modelId="{382BCB1D-34EF-408C-88E1-806BC2F74257}" type="presOf" srcId="{885ABD09-7292-4781-A20A-91793A687992}" destId="{8F129D49-6A33-413C-81B0-2549FB4D4D60}" srcOrd="0" destOrd="0" presId="urn:microsoft.com/office/officeart/2005/8/layout/vList2"/>
    <dgm:cxn modelId="{E7E39E26-105F-4372-A419-743979C2C46A}" type="presParOf" srcId="{0997AB47-4A4F-41A5-AC21-F5DFA96FBD82}" destId="{8F129D49-6A33-413C-81B0-2549FB4D4D60}" srcOrd="0" destOrd="0" presId="urn:microsoft.com/office/officeart/2005/8/layout/vList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A28E63C6-EB5A-4850-ADFE-D6C4DA7408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flood" dir="t">
            <a:rot lat="0" lon="0" rev="600000"/>
          </a:lightRig>
        </a:scene3d>
      </dgm:spPr>
      <dgm:t>
        <a:bodyPr/>
        <a:lstStyle/>
        <a:p>
          <a:endParaRPr lang="en-US"/>
        </a:p>
      </dgm:t>
    </dgm:pt>
    <dgm:pt modelId="{6BBE7983-0930-476A-852B-A8B3448E2FE0}">
      <dgm:prSet custT="1"/>
      <dgm:spPr>
        <a:solidFill>
          <a:srgbClr val="23256D"/>
        </a:solidFill>
        <a:ln>
          <a:solidFill>
            <a:srgbClr val="FFC000"/>
          </a:solidFill>
        </a:ln>
        <a:effectLst>
          <a:outerShdw blurRad="76200" dist="12700" dir="2700000" sy="-23000" kx="-800400" algn="bl" rotWithShape="0">
            <a:prstClr val="black">
              <a:alpha val="37000"/>
            </a:prstClr>
          </a:outerShdw>
        </a:effectLst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sz="2800" b="1" dirty="0" smtClean="0"/>
            <a:t>Classic CNV occupies 0% of entire lesion.</a:t>
          </a:r>
          <a:endParaRPr lang="en-US" sz="2800" dirty="0"/>
        </a:p>
      </dgm:t>
    </dgm:pt>
    <dgm:pt modelId="{DB012914-8917-4375-81AE-9F3EB4E0DAD3}" type="parTrans" cxnId="{D911D339-7E1C-4C19-9397-FFC13F30261B}">
      <dgm:prSet/>
      <dgm:spPr/>
      <dgm:t>
        <a:bodyPr/>
        <a:lstStyle/>
        <a:p>
          <a:endParaRPr lang="en-US"/>
        </a:p>
      </dgm:t>
    </dgm:pt>
    <dgm:pt modelId="{BF20DEE8-9C83-4687-88CB-E2CD1F4D3283}" type="sibTrans" cxnId="{D911D339-7E1C-4C19-9397-FFC13F30261B}">
      <dgm:prSet/>
      <dgm:spPr/>
      <dgm:t>
        <a:bodyPr/>
        <a:lstStyle/>
        <a:p>
          <a:endParaRPr lang="en-US"/>
        </a:p>
      </dgm:t>
    </dgm:pt>
    <dgm:pt modelId="{D560131C-893C-4BC3-BDBB-E92220EE2ED7}" type="pres">
      <dgm:prSet presAssocID="{A28E63C6-EB5A-4850-ADFE-D6C4DA7408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A2ADA-4424-4B01-BB9E-EE93B854CF1A}" type="pres">
      <dgm:prSet presAssocID="{6BBE7983-0930-476A-852B-A8B3448E2FE0}" presName="parentText" presStyleLbl="node1" presStyleIdx="0" presStyleCnt="1" custScaleY="1156233" custLinFactY="-42726" custLinFactNeighborX="-48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A41B0-F83C-46FB-B1D5-A75C8F666948}" type="presOf" srcId="{A28E63C6-EB5A-4850-ADFE-D6C4DA7408BC}" destId="{D560131C-893C-4BC3-BDBB-E92220EE2ED7}" srcOrd="0" destOrd="0" presId="urn:microsoft.com/office/officeart/2005/8/layout/vList2"/>
    <dgm:cxn modelId="{E2058410-5D76-4392-8C82-384AD53DD23F}" type="presOf" srcId="{6BBE7983-0930-476A-852B-A8B3448E2FE0}" destId="{6AAA2ADA-4424-4B01-BB9E-EE93B854CF1A}" srcOrd="0" destOrd="0" presId="urn:microsoft.com/office/officeart/2005/8/layout/vList2"/>
    <dgm:cxn modelId="{D911D339-7E1C-4C19-9397-FFC13F30261B}" srcId="{A28E63C6-EB5A-4850-ADFE-D6C4DA7408BC}" destId="{6BBE7983-0930-476A-852B-A8B3448E2FE0}" srcOrd="0" destOrd="0" parTransId="{DB012914-8917-4375-81AE-9F3EB4E0DAD3}" sibTransId="{BF20DEE8-9C83-4687-88CB-E2CD1F4D3283}"/>
    <dgm:cxn modelId="{E738B973-B737-4815-9429-57516DACB173}" type="presParOf" srcId="{D560131C-893C-4BC3-BDBB-E92220EE2ED7}" destId="{6AAA2ADA-4424-4B01-BB9E-EE93B854CF1A}" srcOrd="0" destOrd="0" presId="urn:microsoft.com/office/officeart/2005/8/layout/vList2"/>
  </dgm:cxnLst>
  <dgm:bg>
    <a:noFill/>
  </dgm:bg>
  <dgm:whole>
    <a:ln>
      <a:noFill/>
    </a:ln>
  </dgm:whole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DC80ABE-5D8C-4C31-AF97-30000944D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0ECC2-A44A-4B17-A52C-07BE0BD2C8AE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Stippled hyperfluorescence</a:t>
          </a:r>
          <a:endParaRPr lang="en-US" dirty="0"/>
        </a:p>
      </dgm:t>
    </dgm:pt>
    <dgm:pt modelId="{DACA376F-EA27-4C9A-B08E-1A8C8868929C}" type="parTrans" cxnId="{A4AA87F8-5C8B-4FAA-970D-09A936CE6465}">
      <dgm:prSet/>
      <dgm:spPr/>
      <dgm:t>
        <a:bodyPr/>
        <a:lstStyle/>
        <a:p>
          <a:endParaRPr lang="en-US"/>
        </a:p>
      </dgm:t>
    </dgm:pt>
    <dgm:pt modelId="{E2FADF63-AB50-459B-9010-1653581B6B49}" type="sibTrans" cxnId="{A4AA87F8-5C8B-4FAA-970D-09A936CE6465}">
      <dgm:prSet/>
      <dgm:spPr/>
      <dgm:t>
        <a:bodyPr/>
        <a:lstStyle/>
        <a:p>
          <a:endParaRPr lang="en-US"/>
        </a:p>
      </dgm:t>
    </dgm:pt>
    <dgm:pt modelId="{C2F15C76-C64A-4A14-A5F0-83DABBEEA2E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Less bright and less well defined than classic CNV</a:t>
          </a:r>
          <a:endParaRPr lang="en-US" dirty="0"/>
        </a:p>
      </dgm:t>
    </dgm:pt>
    <dgm:pt modelId="{78F6E761-B64D-47EE-B6A5-468B035FC3DB}" type="parTrans" cxnId="{D718C14C-A0CD-43DF-AE06-61243B5F08C7}">
      <dgm:prSet/>
      <dgm:spPr/>
      <dgm:t>
        <a:bodyPr/>
        <a:lstStyle/>
        <a:p>
          <a:endParaRPr lang="en-US"/>
        </a:p>
      </dgm:t>
    </dgm:pt>
    <dgm:pt modelId="{889F0208-405D-4336-B2D9-7D60AED2C218}" type="sibTrans" cxnId="{D718C14C-A0CD-43DF-AE06-61243B5F08C7}">
      <dgm:prSet/>
      <dgm:spPr/>
      <dgm:t>
        <a:bodyPr/>
        <a:lstStyle/>
        <a:p>
          <a:endParaRPr lang="en-US"/>
        </a:p>
      </dgm:t>
    </dgm:pt>
    <dgm:pt modelId="{70655E34-EC6B-40BE-AAAA-A422B965D67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Late leakage or </a:t>
          </a:r>
          <a:r>
            <a:rPr lang="en-US" b="1" dirty="0" smtClean="0"/>
            <a:t>persistent staining</a:t>
          </a:r>
          <a:endParaRPr lang="en-US" dirty="0"/>
        </a:p>
      </dgm:t>
    </dgm:pt>
    <dgm:pt modelId="{5FBEF734-A4F7-4759-ADA2-68ADC0628193}" type="parTrans" cxnId="{1F734EBD-548C-4479-A715-793768BEBF21}">
      <dgm:prSet/>
      <dgm:spPr/>
      <dgm:t>
        <a:bodyPr/>
        <a:lstStyle/>
        <a:p>
          <a:endParaRPr lang="en-US"/>
        </a:p>
      </dgm:t>
    </dgm:pt>
    <dgm:pt modelId="{8D13CBDB-F1B1-45B0-B240-B2DE7C0B5546}" type="sibTrans" cxnId="{1F734EBD-548C-4479-A715-793768BEBF21}">
      <dgm:prSet/>
      <dgm:spPr/>
      <dgm:t>
        <a:bodyPr/>
        <a:lstStyle/>
        <a:p>
          <a:endParaRPr lang="en-US"/>
        </a:p>
      </dgm:t>
    </dgm:pt>
    <dgm:pt modelId="{1612A3E0-3769-4EE4-8FC7-F72CBCBF634A}" type="pres">
      <dgm:prSet presAssocID="{2DC80ABE-5D8C-4C31-AF97-30000944D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62058D-476A-4AFD-B027-8DB3DAAFE3CC}" type="pres">
      <dgm:prSet presAssocID="{50D0ECC2-A44A-4B17-A52C-07BE0BD2C8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FF670-A3AB-4F08-90E9-1AEDA1E2BBEA}" type="pres">
      <dgm:prSet presAssocID="{E2FADF63-AB50-459B-9010-1653581B6B49}" presName="spacer" presStyleCnt="0"/>
      <dgm:spPr/>
    </dgm:pt>
    <dgm:pt modelId="{84E62A4D-E4BE-4AC8-B03A-F8704039D5FF}" type="pres">
      <dgm:prSet presAssocID="{C2F15C76-C64A-4A14-A5F0-83DABBEEA2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342FA-9EAB-484E-B89D-7D4A371C7EAB}" type="pres">
      <dgm:prSet presAssocID="{889F0208-405D-4336-B2D9-7D60AED2C218}" presName="spacer" presStyleCnt="0"/>
      <dgm:spPr/>
    </dgm:pt>
    <dgm:pt modelId="{2CB3134D-8C61-4F85-8D6E-694B2CFC4C8B}" type="pres">
      <dgm:prSet presAssocID="{70655E34-EC6B-40BE-AAAA-A422B965D6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BA53E-ABDF-4C2A-901B-EBBE4315B60C}" type="presOf" srcId="{C2F15C76-C64A-4A14-A5F0-83DABBEEA2E8}" destId="{84E62A4D-E4BE-4AC8-B03A-F8704039D5FF}" srcOrd="0" destOrd="0" presId="urn:microsoft.com/office/officeart/2005/8/layout/vList2"/>
    <dgm:cxn modelId="{D718C14C-A0CD-43DF-AE06-61243B5F08C7}" srcId="{2DC80ABE-5D8C-4C31-AF97-30000944D280}" destId="{C2F15C76-C64A-4A14-A5F0-83DABBEEA2E8}" srcOrd="1" destOrd="0" parTransId="{78F6E761-B64D-47EE-B6A5-468B035FC3DB}" sibTransId="{889F0208-405D-4336-B2D9-7D60AED2C218}"/>
    <dgm:cxn modelId="{BC1786EB-62F6-4554-9B25-39C08DAECD40}" type="presOf" srcId="{2DC80ABE-5D8C-4C31-AF97-30000944D280}" destId="{1612A3E0-3769-4EE4-8FC7-F72CBCBF634A}" srcOrd="0" destOrd="0" presId="urn:microsoft.com/office/officeart/2005/8/layout/vList2"/>
    <dgm:cxn modelId="{A4AA87F8-5C8B-4FAA-970D-09A936CE6465}" srcId="{2DC80ABE-5D8C-4C31-AF97-30000944D280}" destId="{50D0ECC2-A44A-4B17-A52C-07BE0BD2C8AE}" srcOrd="0" destOrd="0" parTransId="{DACA376F-EA27-4C9A-B08E-1A8C8868929C}" sibTransId="{E2FADF63-AB50-459B-9010-1653581B6B49}"/>
    <dgm:cxn modelId="{4E862177-381F-40B9-A242-A51BD029FC3D}" type="presOf" srcId="{70655E34-EC6B-40BE-AAAA-A422B965D678}" destId="{2CB3134D-8C61-4F85-8D6E-694B2CFC4C8B}" srcOrd="0" destOrd="0" presId="urn:microsoft.com/office/officeart/2005/8/layout/vList2"/>
    <dgm:cxn modelId="{DC7734E7-5B2E-4DF6-A260-18F5C2410FDE}" type="presOf" srcId="{50D0ECC2-A44A-4B17-A52C-07BE0BD2C8AE}" destId="{7662058D-476A-4AFD-B027-8DB3DAAFE3CC}" srcOrd="0" destOrd="0" presId="urn:microsoft.com/office/officeart/2005/8/layout/vList2"/>
    <dgm:cxn modelId="{1F734EBD-548C-4479-A715-793768BEBF21}" srcId="{2DC80ABE-5D8C-4C31-AF97-30000944D280}" destId="{70655E34-EC6B-40BE-AAAA-A422B965D678}" srcOrd="2" destOrd="0" parTransId="{5FBEF734-A4F7-4759-ADA2-68ADC0628193}" sibTransId="{8D13CBDB-F1B1-45B0-B240-B2DE7C0B5546}"/>
    <dgm:cxn modelId="{6A606741-4037-4F4B-A1CE-EF12CC2CD9C6}" type="presParOf" srcId="{1612A3E0-3769-4EE4-8FC7-F72CBCBF634A}" destId="{7662058D-476A-4AFD-B027-8DB3DAAFE3CC}" srcOrd="0" destOrd="0" presId="urn:microsoft.com/office/officeart/2005/8/layout/vList2"/>
    <dgm:cxn modelId="{298C8CAF-4CBD-4948-98FF-1029852D843F}" type="presParOf" srcId="{1612A3E0-3769-4EE4-8FC7-F72CBCBF634A}" destId="{CBEFF670-A3AB-4F08-90E9-1AEDA1E2BBEA}" srcOrd="1" destOrd="0" presId="urn:microsoft.com/office/officeart/2005/8/layout/vList2"/>
    <dgm:cxn modelId="{CAA923CB-EDDB-46DE-8566-69D6F9C92F03}" type="presParOf" srcId="{1612A3E0-3769-4EE4-8FC7-F72CBCBF634A}" destId="{84E62A4D-E4BE-4AC8-B03A-F8704039D5FF}" srcOrd="2" destOrd="0" presId="urn:microsoft.com/office/officeart/2005/8/layout/vList2"/>
    <dgm:cxn modelId="{ED5B17DC-A11F-491A-8752-44D6ACC6803E}" type="presParOf" srcId="{1612A3E0-3769-4EE4-8FC7-F72CBCBF634A}" destId="{B57342FA-9EAB-484E-B89D-7D4A371C7EAB}" srcOrd="3" destOrd="0" presId="urn:microsoft.com/office/officeart/2005/8/layout/vList2"/>
    <dgm:cxn modelId="{C632DB14-9A81-4622-8D30-57E82BC0C893}" type="presParOf" srcId="{1612A3E0-3769-4EE4-8FC7-F72CBCBF634A}" destId="{2CB3134D-8C61-4F85-8D6E-694B2CFC4C8B}" srcOrd="4" destOrd="0" presId="urn:microsoft.com/office/officeart/2005/8/layout/vList2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8AFEDCB-C68B-41F1-A6C5-2DC956688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ABD09-7292-4781-A20A-91793A687992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b="1" dirty="0" smtClean="0"/>
            <a:t>Fibrovascular PED</a:t>
          </a:r>
          <a:endParaRPr lang="en-US" dirty="0"/>
        </a:p>
      </dgm:t>
    </dgm:pt>
    <dgm:pt modelId="{84B3A221-0BD4-4804-85F5-BB1A146D922D}" type="parTrans" cxnId="{0768A095-7432-42D0-A1E6-F86731C21014}">
      <dgm:prSet/>
      <dgm:spPr/>
      <dgm:t>
        <a:bodyPr/>
        <a:lstStyle/>
        <a:p>
          <a:endParaRPr lang="en-US"/>
        </a:p>
      </dgm:t>
    </dgm:pt>
    <dgm:pt modelId="{4ECE1A0B-1D76-4480-AF8C-AB680D7D1728}" type="sibTrans" cxnId="{0768A095-7432-42D0-A1E6-F86731C21014}">
      <dgm:prSet/>
      <dgm:spPr/>
      <dgm:t>
        <a:bodyPr/>
        <a:lstStyle/>
        <a:p>
          <a:endParaRPr lang="en-US"/>
        </a:p>
      </dgm:t>
    </dgm:pt>
    <dgm:pt modelId="{0997AB47-4A4F-41A5-AC21-F5DFA96FBD82}" type="pres">
      <dgm:prSet presAssocID="{F8AFEDCB-C68B-41F1-A6C5-2DC956688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9D49-6A33-413C-81B0-2549FB4D4D60}" type="pres">
      <dgm:prSet presAssocID="{885ABD09-7292-4781-A20A-91793A687992}" presName="parentText" presStyleLbl="node1" presStyleIdx="0" presStyleCnt="1" custScaleY="1567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68A095-7432-42D0-A1E6-F86731C21014}" srcId="{F8AFEDCB-C68B-41F1-A6C5-2DC956688CBA}" destId="{885ABD09-7292-4781-A20A-91793A687992}" srcOrd="0" destOrd="0" parTransId="{84B3A221-0BD4-4804-85F5-BB1A146D922D}" sibTransId="{4ECE1A0B-1D76-4480-AF8C-AB680D7D1728}"/>
    <dgm:cxn modelId="{950C4739-6AF6-4A57-A869-D5408066B0BB}" type="presOf" srcId="{885ABD09-7292-4781-A20A-91793A687992}" destId="{8F129D49-6A33-413C-81B0-2549FB4D4D60}" srcOrd="0" destOrd="0" presId="urn:microsoft.com/office/officeart/2005/8/layout/vList2"/>
    <dgm:cxn modelId="{C6B2253B-0846-4A2A-8175-D055298A4A34}" type="presOf" srcId="{F8AFEDCB-C68B-41F1-A6C5-2DC956688CBA}" destId="{0997AB47-4A4F-41A5-AC21-F5DFA96FBD82}" srcOrd="0" destOrd="0" presId="urn:microsoft.com/office/officeart/2005/8/layout/vList2"/>
    <dgm:cxn modelId="{B1A5BFAB-345C-423B-B557-DBABD38B383E}" type="presParOf" srcId="{0997AB47-4A4F-41A5-AC21-F5DFA96FBD82}" destId="{8F129D49-6A33-413C-81B0-2549FB4D4D60}" srcOrd="0" destOrd="0" presId="urn:microsoft.com/office/officeart/2005/8/layout/vList2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CB7D12-C636-488A-8FD8-1309889D38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CF569-C6F2-4FA3-8584-D48C2E8FB44D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b="1" dirty="0" smtClean="0"/>
            <a:t>RPE Tear  </a:t>
          </a:r>
          <a:endParaRPr lang="en-US" dirty="0"/>
        </a:p>
      </dgm:t>
    </dgm:pt>
    <dgm:pt modelId="{262D1A8B-6632-427F-B5CE-D479790FF04D}" type="parTrans" cxnId="{80D6C123-696C-4575-906E-06A34C64D98F}">
      <dgm:prSet/>
      <dgm:spPr/>
      <dgm:t>
        <a:bodyPr/>
        <a:lstStyle/>
        <a:p>
          <a:pPr algn="l"/>
          <a:endParaRPr lang="en-US"/>
        </a:p>
      </dgm:t>
    </dgm:pt>
    <dgm:pt modelId="{C2AD7240-BCEC-4E1B-A15A-5B3B45B2E0F8}" type="sibTrans" cxnId="{80D6C123-696C-4575-906E-06A34C64D98F}">
      <dgm:prSet/>
      <dgm:spPr/>
      <dgm:t>
        <a:bodyPr/>
        <a:lstStyle/>
        <a:p>
          <a:pPr algn="l"/>
          <a:endParaRPr lang="en-US"/>
        </a:p>
      </dgm:t>
    </dgm:pt>
    <dgm:pt modelId="{1801988D-86EC-4924-BD70-C36109A5274F}" type="pres">
      <dgm:prSet presAssocID="{06CB7D12-C636-488A-8FD8-1309889D38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E8A1B-2500-4F71-90A5-D9585E15FA10}" type="pres">
      <dgm:prSet presAssocID="{A3ECF569-C6F2-4FA3-8584-D48C2E8FB4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BA029-2A7C-4445-982E-8A602767378F}" type="presOf" srcId="{A3ECF569-C6F2-4FA3-8584-D48C2E8FB44D}" destId="{795E8A1B-2500-4F71-90A5-D9585E15FA10}" srcOrd="0" destOrd="0" presId="urn:microsoft.com/office/officeart/2005/8/layout/vList2"/>
    <dgm:cxn modelId="{69B23EB0-3A98-4D15-B635-4E87FE60F2D2}" type="presOf" srcId="{06CB7D12-C636-488A-8FD8-1309889D386A}" destId="{1801988D-86EC-4924-BD70-C36109A5274F}" srcOrd="0" destOrd="0" presId="urn:microsoft.com/office/officeart/2005/8/layout/vList2"/>
    <dgm:cxn modelId="{80D6C123-696C-4575-906E-06A34C64D98F}" srcId="{06CB7D12-C636-488A-8FD8-1309889D386A}" destId="{A3ECF569-C6F2-4FA3-8584-D48C2E8FB44D}" srcOrd="0" destOrd="0" parTransId="{262D1A8B-6632-427F-B5CE-D479790FF04D}" sibTransId="{C2AD7240-BCEC-4E1B-A15A-5B3B45B2E0F8}"/>
    <dgm:cxn modelId="{59E64116-EE4D-45F8-909A-CDD34D144F22}" type="presParOf" srcId="{1801988D-86EC-4924-BD70-C36109A5274F}" destId="{795E8A1B-2500-4F71-90A5-D9585E15FA10}" srcOrd="0" destOrd="0" presId="urn:microsoft.com/office/officeart/2005/8/layout/vList2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4C1F5F0-2188-4B20-8105-201BCB807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1D467-25CB-42FB-8140-BCBD6232630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Sharp well defined area of hyperfluorescence</a:t>
          </a:r>
          <a:endParaRPr lang="en-US" dirty="0"/>
        </a:p>
      </dgm:t>
    </dgm:pt>
    <dgm:pt modelId="{CE5A7B39-DA97-4EB3-BE5B-CD3DB92DD235}" type="parTrans" cxnId="{B1AFF3EF-4E95-4358-8A8F-923C8B79BCEB}">
      <dgm:prSet/>
      <dgm:spPr/>
      <dgm:t>
        <a:bodyPr/>
        <a:lstStyle/>
        <a:p>
          <a:endParaRPr lang="en-US"/>
        </a:p>
      </dgm:t>
    </dgm:pt>
    <dgm:pt modelId="{FAFDD69F-857C-47F1-AC98-B94FBC4EC2DC}" type="sibTrans" cxnId="{B1AFF3EF-4E95-4358-8A8F-923C8B79BCEB}">
      <dgm:prSet/>
      <dgm:spPr/>
      <dgm:t>
        <a:bodyPr/>
        <a:lstStyle/>
        <a:p>
          <a:endParaRPr lang="en-US"/>
        </a:p>
      </dgm:t>
    </dgm:pt>
    <dgm:pt modelId="{1D899222-7AD9-4998-AC8A-89E1E32AD89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Adjacent area of blocked fluorescence due to torn RPE</a:t>
          </a:r>
          <a:endParaRPr lang="en-US" dirty="0"/>
        </a:p>
      </dgm:t>
    </dgm:pt>
    <dgm:pt modelId="{E39AFDD7-B5F8-41B3-89C6-4F720992465D}" type="parTrans" cxnId="{DEF23752-F623-4745-B623-1119B042B42D}">
      <dgm:prSet/>
      <dgm:spPr/>
      <dgm:t>
        <a:bodyPr/>
        <a:lstStyle/>
        <a:p>
          <a:endParaRPr lang="en-US"/>
        </a:p>
      </dgm:t>
    </dgm:pt>
    <dgm:pt modelId="{04F8B3BD-1519-4960-9C4C-E16E6D112F1C}" type="sibTrans" cxnId="{DEF23752-F623-4745-B623-1119B042B42D}">
      <dgm:prSet/>
      <dgm:spPr/>
      <dgm:t>
        <a:bodyPr/>
        <a:lstStyle/>
        <a:p>
          <a:endParaRPr lang="en-US"/>
        </a:p>
      </dgm:t>
    </dgm:pt>
    <dgm:pt modelId="{EE39F697-F217-4272-9BD8-764D4B2C2DB7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Late staining</a:t>
          </a:r>
          <a:endParaRPr lang="en-US" dirty="0"/>
        </a:p>
      </dgm:t>
    </dgm:pt>
    <dgm:pt modelId="{2890D27D-1929-44FE-B898-2832C0EBFFA1}" type="parTrans" cxnId="{392FEFE7-B1F0-42F2-AA24-105AB58BD3DF}">
      <dgm:prSet/>
      <dgm:spPr/>
      <dgm:t>
        <a:bodyPr/>
        <a:lstStyle/>
        <a:p>
          <a:endParaRPr lang="en-US"/>
        </a:p>
      </dgm:t>
    </dgm:pt>
    <dgm:pt modelId="{9239A4DF-B179-46BC-BBD3-E13E27D9AEDC}" type="sibTrans" cxnId="{392FEFE7-B1F0-42F2-AA24-105AB58BD3DF}">
      <dgm:prSet/>
      <dgm:spPr/>
      <dgm:t>
        <a:bodyPr/>
        <a:lstStyle/>
        <a:p>
          <a:endParaRPr lang="en-US"/>
        </a:p>
      </dgm:t>
    </dgm:pt>
    <dgm:pt modelId="{9E3CD5DD-CCA3-47BB-88CC-17D999BD7F8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No late leakage</a:t>
          </a:r>
          <a:endParaRPr lang="en-US" dirty="0"/>
        </a:p>
      </dgm:t>
    </dgm:pt>
    <dgm:pt modelId="{6F6F2973-EBBE-45BD-ADD5-281F923BE0D5}" type="parTrans" cxnId="{2D29F312-43B4-4FF6-8B6E-FC8E1ACA6849}">
      <dgm:prSet/>
      <dgm:spPr/>
      <dgm:t>
        <a:bodyPr/>
        <a:lstStyle/>
        <a:p>
          <a:endParaRPr lang="en-US"/>
        </a:p>
      </dgm:t>
    </dgm:pt>
    <dgm:pt modelId="{8F0803ED-3220-4165-AAE9-1816A31A261F}" type="sibTrans" cxnId="{2D29F312-43B4-4FF6-8B6E-FC8E1ACA6849}">
      <dgm:prSet/>
      <dgm:spPr/>
      <dgm:t>
        <a:bodyPr/>
        <a:lstStyle/>
        <a:p>
          <a:endParaRPr lang="en-US"/>
        </a:p>
      </dgm:t>
    </dgm:pt>
    <dgm:pt modelId="{5CD9F8E0-F958-4398-8D98-F262BA346987}" type="pres">
      <dgm:prSet presAssocID="{C4C1F5F0-2188-4B20-8105-201BCB807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C21CE-9037-46B8-9FC7-96E169D56B11}" type="pres">
      <dgm:prSet presAssocID="{DDB1D467-25CB-42FB-8140-BCBD623263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7B863-D954-4D91-BAD6-1F8B335D3D4A}" type="pres">
      <dgm:prSet presAssocID="{FAFDD69F-857C-47F1-AC98-B94FBC4EC2DC}" presName="spacer" presStyleCnt="0"/>
      <dgm:spPr/>
    </dgm:pt>
    <dgm:pt modelId="{62169314-4891-4912-975E-6141E0F74877}" type="pres">
      <dgm:prSet presAssocID="{1D899222-7AD9-4998-AC8A-89E1E32AD8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4232B-42EE-47D3-8F0B-48F871166A8F}" type="pres">
      <dgm:prSet presAssocID="{04F8B3BD-1519-4960-9C4C-E16E6D112F1C}" presName="spacer" presStyleCnt="0"/>
      <dgm:spPr/>
    </dgm:pt>
    <dgm:pt modelId="{76E0B2F8-9C9D-4E67-92D6-BAF0A734CDE3}" type="pres">
      <dgm:prSet presAssocID="{EE39F697-F217-4272-9BD8-764D4B2C2DB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23626-DB77-4015-B0F1-F3A26BA60951}" type="pres">
      <dgm:prSet presAssocID="{9239A4DF-B179-46BC-BBD3-E13E27D9AEDC}" presName="spacer" presStyleCnt="0"/>
      <dgm:spPr/>
    </dgm:pt>
    <dgm:pt modelId="{98F1F47B-94E3-4248-B215-5886C4304EE1}" type="pres">
      <dgm:prSet presAssocID="{9E3CD5DD-CCA3-47BB-88CC-17D999BD7F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07D27-34B9-4BFB-B5B0-0A638AA816D4}" type="presOf" srcId="{EE39F697-F217-4272-9BD8-764D4B2C2DB7}" destId="{76E0B2F8-9C9D-4E67-92D6-BAF0A734CDE3}" srcOrd="0" destOrd="0" presId="urn:microsoft.com/office/officeart/2005/8/layout/vList2"/>
    <dgm:cxn modelId="{DEF23752-F623-4745-B623-1119B042B42D}" srcId="{C4C1F5F0-2188-4B20-8105-201BCB807A8D}" destId="{1D899222-7AD9-4998-AC8A-89E1E32AD89A}" srcOrd="1" destOrd="0" parTransId="{E39AFDD7-B5F8-41B3-89C6-4F720992465D}" sibTransId="{04F8B3BD-1519-4960-9C4C-E16E6D112F1C}"/>
    <dgm:cxn modelId="{ABEB54C5-224C-4370-B7F9-D9C1E8E44F8F}" type="presOf" srcId="{C4C1F5F0-2188-4B20-8105-201BCB807A8D}" destId="{5CD9F8E0-F958-4398-8D98-F262BA346987}" srcOrd="0" destOrd="0" presId="urn:microsoft.com/office/officeart/2005/8/layout/vList2"/>
    <dgm:cxn modelId="{B1AFF3EF-4E95-4358-8A8F-923C8B79BCEB}" srcId="{C4C1F5F0-2188-4B20-8105-201BCB807A8D}" destId="{DDB1D467-25CB-42FB-8140-BCBD62326305}" srcOrd="0" destOrd="0" parTransId="{CE5A7B39-DA97-4EB3-BE5B-CD3DB92DD235}" sibTransId="{FAFDD69F-857C-47F1-AC98-B94FBC4EC2DC}"/>
    <dgm:cxn modelId="{2D29F312-43B4-4FF6-8B6E-FC8E1ACA6849}" srcId="{C4C1F5F0-2188-4B20-8105-201BCB807A8D}" destId="{9E3CD5DD-CCA3-47BB-88CC-17D999BD7F8A}" srcOrd="3" destOrd="0" parTransId="{6F6F2973-EBBE-45BD-ADD5-281F923BE0D5}" sibTransId="{8F0803ED-3220-4165-AAE9-1816A31A261F}"/>
    <dgm:cxn modelId="{392FEFE7-B1F0-42F2-AA24-105AB58BD3DF}" srcId="{C4C1F5F0-2188-4B20-8105-201BCB807A8D}" destId="{EE39F697-F217-4272-9BD8-764D4B2C2DB7}" srcOrd="2" destOrd="0" parTransId="{2890D27D-1929-44FE-B898-2832C0EBFFA1}" sibTransId="{9239A4DF-B179-46BC-BBD3-E13E27D9AEDC}"/>
    <dgm:cxn modelId="{234AD4FA-5824-418E-9494-22162623DDBD}" type="presOf" srcId="{1D899222-7AD9-4998-AC8A-89E1E32AD89A}" destId="{62169314-4891-4912-975E-6141E0F74877}" srcOrd="0" destOrd="0" presId="urn:microsoft.com/office/officeart/2005/8/layout/vList2"/>
    <dgm:cxn modelId="{00785F38-8BDA-4B21-A0B1-8C27E3D4E987}" type="presOf" srcId="{DDB1D467-25CB-42FB-8140-BCBD62326305}" destId="{1C6C21CE-9037-46B8-9FC7-96E169D56B11}" srcOrd="0" destOrd="0" presId="urn:microsoft.com/office/officeart/2005/8/layout/vList2"/>
    <dgm:cxn modelId="{B2FDABF4-286D-4F06-BC00-9C5BFCA68E36}" type="presOf" srcId="{9E3CD5DD-CCA3-47BB-88CC-17D999BD7F8A}" destId="{98F1F47B-94E3-4248-B215-5886C4304EE1}" srcOrd="0" destOrd="0" presId="urn:microsoft.com/office/officeart/2005/8/layout/vList2"/>
    <dgm:cxn modelId="{07EADEF1-F958-48D9-8867-21AA2BFBDCB7}" type="presParOf" srcId="{5CD9F8E0-F958-4398-8D98-F262BA346987}" destId="{1C6C21CE-9037-46B8-9FC7-96E169D56B11}" srcOrd="0" destOrd="0" presId="urn:microsoft.com/office/officeart/2005/8/layout/vList2"/>
    <dgm:cxn modelId="{6383D3D9-87DD-4270-B4F4-70CB7E5FCE9D}" type="presParOf" srcId="{5CD9F8E0-F958-4398-8D98-F262BA346987}" destId="{8197B863-D954-4D91-BAD6-1F8B335D3D4A}" srcOrd="1" destOrd="0" presId="urn:microsoft.com/office/officeart/2005/8/layout/vList2"/>
    <dgm:cxn modelId="{620DC615-C9FB-4BF3-84FB-5CEF6A78CD07}" type="presParOf" srcId="{5CD9F8E0-F958-4398-8D98-F262BA346987}" destId="{62169314-4891-4912-975E-6141E0F74877}" srcOrd="2" destOrd="0" presId="urn:microsoft.com/office/officeart/2005/8/layout/vList2"/>
    <dgm:cxn modelId="{C7C5208B-86E0-424B-906B-9620AEB803FE}" type="presParOf" srcId="{5CD9F8E0-F958-4398-8D98-F262BA346987}" destId="{D144232B-42EE-47D3-8F0B-48F871166A8F}" srcOrd="3" destOrd="0" presId="urn:microsoft.com/office/officeart/2005/8/layout/vList2"/>
    <dgm:cxn modelId="{03447109-5303-4913-AAC3-C811E9C32C22}" type="presParOf" srcId="{5CD9F8E0-F958-4398-8D98-F262BA346987}" destId="{76E0B2F8-9C9D-4E67-92D6-BAF0A734CDE3}" srcOrd="4" destOrd="0" presId="urn:microsoft.com/office/officeart/2005/8/layout/vList2"/>
    <dgm:cxn modelId="{27944140-05D2-4504-A2BB-7536F34BFC6D}" type="presParOf" srcId="{5CD9F8E0-F958-4398-8D98-F262BA346987}" destId="{E7F23626-DB77-4015-B0F1-F3A26BA60951}" srcOrd="5" destOrd="0" presId="urn:microsoft.com/office/officeart/2005/8/layout/vList2"/>
    <dgm:cxn modelId="{E2AB54AC-E9B3-4294-8F0F-9DC77CB5C994}" type="presParOf" srcId="{5CD9F8E0-F958-4398-8D98-F262BA346987}" destId="{98F1F47B-94E3-4248-B215-5886C4304EE1}" srcOrd="6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774250-8A09-4C33-AFE7-94C0DEF579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4E7FC-6A90-4BD6-8E0E-F76B486F943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   HISTORY</a:t>
          </a:r>
          <a:endParaRPr lang="en-US" dirty="0"/>
        </a:p>
      </dgm:t>
    </dgm:pt>
    <dgm:pt modelId="{AB2CAC38-9A28-44E9-B72F-7FE673024C03}" type="parTrans" cxnId="{2A303FCD-4FF7-46A5-A8F5-5AD384057727}">
      <dgm:prSet/>
      <dgm:spPr/>
      <dgm:t>
        <a:bodyPr/>
        <a:lstStyle/>
        <a:p>
          <a:endParaRPr lang="en-US"/>
        </a:p>
      </dgm:t>
    </dgm:pt>
    <dgm:pt modelId="{99D3EE9B-AE56-4FA8-B619-7410D2179AF4}" type="sibTrans" cxnId="{2A303FCD-4FF7-46A5-A8F5-5AD384057727}">
      <dgm:prSet/>
      <dgm:spPr/>
      <dgm:t>
        <a:bodyPr/>
        <a:lstStyle/>
        <a:p>
          <a:endParaRPr lang="en-US"/>
        </a:p>
      </dgm:t>
    </dgm:pt>
    <dgm:pt modelId="{86CCD136-71A4-41A4-8E1C-12975FEA54BB}" type="pres">
      <dgm:prSet presAssocID="{1A774250-8A09-4C33-AFE7-94C0DEF57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3458A-F3D5-44C0-9180-4A1BE5D08654}" type="pres">
      <dgm:prSet presAssocID="{ECD4E7FC-6A90-4BD6-8E0E-F76B486F94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03FCD-4FF7-46A5-A8F5-5AD384057727}" srcId="{1A774250-8A09-4C33-AFE7-94C0DEF579A4}" destId="{ECD4E7FC-6A90-4BD6-8E0E-F76B486F943E}" srcOrd="0" destOrd="0" parTransId="{AB2CAC38-9A28-44E9-B72F-7FE673024C03}" sibTransId="{99D3EE9B-AE56-4FA8-B619-7410D2179AF4}"/>
    <dgm:cxn modelId="{14BBFF56-AAAD-4DBA-911D-F9576E0DC376}" type="presOf" srcId="{1A774250-8A09-4C33-AFE7-94C0DEF579A4}" destId="{86CCD136-71A4-41A4-8E1C-12975FEA54BB}" srcOrd="0" destOrd="0" presId="urn:microsoft.com/office/officeart/2005/8/layout/vList2"/>
    <dgm:cxn modelId="{B7BA2061-3C7D-40E9-ADA0-3E1F27E13DEE}" type="presOf" srcId="{ECD4E7FC-6A90-4BD6-8E0E-F76B486F943E}" destId="{6A63458A-F3D5-44C0-9180-4A1BE5D08654}" srcOrd="0" destOrd="0" presId="urn:microsoft.com/office/officeart/2005/8/layout/vList2"/>
    <dgm:cxn modelId="{C42EF835-79C2-40D8-B3C4-313C0E041FFE}" type="presParOf" srcId="{86CCD136-71A4-41A4-8E1C-12975FEA54BB}" destId="{6A63458A-F3D5-44C0-9180-4A1BE5D08654}" srcOrd="0" destOrd="0" presId="urn:microsoft.com/office/officeart/2005/8/layout/vList2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6FE3C38-E369-42AB-8B65-F7849A8FEC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1DD3D5-4BF2-40F5-B418-43BD8FDB9008}">
      <dgm:prSet/>
      <dgm:spPr>
        <a:solidFill>
          <a:srgbClr val="23256D"/>
        </a:solidFill>
        <a:ln>
          <a:solidFill>
            <a:srgbClr val="FFC000"/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rtl="0"/>
          <a:r>
            <a:rPr lang="en-US" b="1" dirty="0" smtClean="0"/>
            <a:t>Indocyanine Green Angiography</a:t>
          </a:r>
          <a:endParaRPr lang="en-US" dirty="0"/>
        </a:p>
      </dgm:t>
    </dgm:pt>
    <dgm:pt modelId="{8FC7EF58-BBAC-45A8-928D-05A89A7ACABF}" type="parTrans" cxnId="{C74A2914-3161-492B-BBA5-F5E043D699B5}">
      <dgm:prSet/>
      <dgm:spPr/>
      <dgm:t>
        <a:bodyPr/>
        <a:lstStyle/>
        <a:p>
          <a:endParaRPr lang="en-US"/>
        </a:p>
      </dgm:t>
    </dgm:pt>
    <dgm:pt modelId="{A58050AA-7210-4116-8572-ABD7DF0D0E52}" type="sibTrans" cxnId="{C74A2914-3161-492B-BBA5-F5E043D699B5}">
      <dgm:prSet/>
      <dgm:spPr/>
      <dgm:t>
        <a:bodyPr/>
        <a:lstStyle/>
        <a:p>
          <a:endParaRPr lang="en-US"/>
        </a:p>
      </dgm:t>
    </dgm:pt>
    <dgm:pt modelId="{B7AF9E0A-56DB-4BED-92C2-2BF47DE6ED95}" type="pres">
      <dgm:prSet presAssocID="{86FE3C38-E369-42AB-8B65-F7849A8FEC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C3EC6-0C56-4468-ABEF-EA05AF43EC3E}" type="pres">
      <dgm:prSet presAssocID="{3C1DD3D5-4BF2-40F5-B418-43BD8FDB90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DD677-49CC-4990-9DF3-15F3765696FB}" type="presOf" srcId="{86FE3C38-E369-42AB-8B65-F7849A8FEC5A}" destId="{B7AF9E0A-56DB-4BED-92C2-2BF47DE6ED95}" srcOrd="0" destOrd="0" presId="urn:microsoft.com/office/officeart/2005/8/layout/vList2"/>
    <dgm:cxn modelId="{D1F59E76-66A9-4962-8892-E7EA02B3CA23}" type="presOf" srcId="{3C1DD3D5-4BF2-40F5-B418-43BD8FDB9008}" destId="{BB4C3EC6-0C56-4468-ABEF-EA05AF43EC3E}" srcOrd="0" destOrd="0" presId="urn:microsoft.com/office/officeart/2005/8/layout/vList2"/>
    <dgm:cxn modelId="{C74A2914-3161-492B-BBA5-F5E043D699B5}" srcId="{86FE3C38-E369-42AB-8B65-F7849A8FEC5A}" destId="{3C1DD3D5-4BF2-40F5-B418-43BD8FDB9008}" srcOrd="0" destOrd="0" parTransId="{8FC7EF58-BBAC-45A8-928D-05A89A7ACABF}" sibTransId="{A58050AA-7210-4116-8572-ABD7DF0D0E52}"/>
    <dgm:cxn modelId="{41AA9B4A-3F8C-4680-B229-99407AF30596}" type="presParOf" srcId="{B7AF9E0A-56DB-4BED-92C2-2BF47DE6ED95}" destId="{BB4C3EC6-0C56-4468-ABEF-EA05AF43EC3E}" srcOrd="0" destOrd="0" presId="urn:microsoft.com/office/officeart/2005/8/layout/vList2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88D8FFF-AECE-463A-8C95-066C0F33CE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5B230A-F68D-47DD-892E-6FBEF4C84A8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INDICATIONS :</a:t>
          </a:r>
          <a:endParaRPr lang="en-US" dirty="0"/>
        </a:p>
      </dgm:t>
    </dgm:pt>
    <dgm:pt modelId="{46D66D3E-3268-4096-AFDB-7BA3E65EC09E}" type="parTrans" cxnId="{31D0430F-9D8E-4F8B-8243-D7FE35DB9F62}">
      <dgm:prSet/>
      <dgm:spPr/>
      <dgm:t>
        <a:bodyPr/>
        <a:lstStyle/>
        <a:p>
          <a:endParaRPr lang="en-US"/>
        </a:p>
      </dgm:t>
    </dgm:pt>
    <dgm:pt modelId="{3343E0F5-91F5-4BC1-A1AC-D317A837B5B6}" type="sibTrans" cxnId="{31D0430F-9D8E-4F8B-8243-D7FE35DB9F62}">
      <dgm:prSet/>
      <dgm:spPr/>
      <dgm:t>
        <a:bodyPr/>
        <a:lstStyle/>
        <a:p>
          <a:endParaRPr lang="en-US"/>
        </a:p>
      </dgm:t>
    </dgm:pt>
    <dgm:pt modelId="{F3BDEC44-3DA8-4610-A261-38E510A25A3D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Occult CNV</a:t>
          </a:r>
          <a:endParaRPr lang="en-US" dirty="0"/>
        </a:p>
      </dgm:t>
    </dgm:pt>
    <dgm:pt modelId="{587AE4F6-57A5-4792-A1F5-25AA06C22BDC}" type="parTrans" cxnId="{65227B7E-9BEF-4FA0-84FE-C93E88622CFB}">
      <dgm:prSet/>
      <dgm:spPr/>
      <dgm:t>
        <a:bodyPr/>
        <a:lstStyle/>
        <a:p>
          <a:endParaRPr lang="en-US"/>
        </a:p>
      </dgm:t>
    </dgm:pt>
    <dgm:pt modelId="{B13C55C9-B4E3-4B5B-8DF3-88E66604CAA0}" type="sibTrans" cxnId="{65227B7E-9BEF-4FA0-84FE-C93E88622CFB}">
      <dgm:prSet/>
      <dgm:spPr/>
      <dgm:t>
        <a:bodyPr/>
        <a:lstStyle/>
        <a:p>
          <a:endParaRPr lang="en-US"/>
        </a:p>
      </dgm:t>
    </dgm:pt>
    <dgm:pt modelId="{2D8F5FEE-562F-42B4-A674-34D2DFA56307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Distinguishing serous from fibrovascular PED</a:t>
          </a:r>
          <a:endParaRPr lang="en-US" dirty="0"/>
        </a:p>
      </dgm:t>
    </dgm:pt>
    <dgm:pt modelId="{EC09DB8C-E310-4156-8191-FD732BD1C8BF}" type="parTrans" cxnId="{85B10A44-9369-4A7F-9FD5-641AC52B8E57}">
      <dgm:prSet/>
      <dgm:spPr/>
      <dgm:t>
        <a:bodyPr/>
        <a:lstStyle/>
        <a:p>
          <a:endParaRPr lang="en-US"/>
        </a:p>
      </dgm:t>
    </dgm:pt>
    <dgm:pt modelId="{687EBB22-B6FB-4597-B64A-90E580056E28}" type="sibTrans" cxnId="{85B10A44-9369-4A7F-9FD5-641AC52B8E57}">
      <dgm:prSet/>
      <dgm:spPr/>
      <dgm:t>
        <a:bodyPr/>
        <a:lstStyle/>
        <a:p>
          <a:endParaRPr lang="en-US"/>
        </a:p>
      </dgm:t>
    </dgm:pt>
    <dgm:pt modelId="{198679B0-6066-47D4-890A-E6906402A9E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Suspected CNV with overlying hemorrhage</a:t>
          </a:r>
          <a:endParaRPr lang="en-US" dirty="0"/>
        </a:p>
      </dgm:t>
    </dgm:pt>
    <dgm:pt modelId="{40B5D105-6D83-431F-A3E8-C9C05758AF84}" type="parTrans" cxnId="{7CE63ABA-E712-4E8B-B0BB-E74D3A528B09}">
      <dgm:prSet/>
      <dgm:spPr/>
      <dgm:t>
        <a:bodyPr/>
        <a:lstStyle/>
        <a:p>
          <a:endParaRPr lang="en-US"/>
        </a:p>
      </dgm:t>
    </dgm:pt>
    <dgm:pt modelId="{6A4E55F1-962E-4C73-8726-7D06832B2C11}" type="sibTrans" cxnId="{7CE63ABA-E712-4E8B-B0BB-E74D3A528B09}">
      <dgm:prSet/>
      <dgm:spPr/>
      <dgm:t>
        <a:bodyPr/>
        <a:lstStyle/>
        <a:p>
          <a:endParaRPr lang="en-US"/>
        </a:p>
      </dgm:t>
    </dgm:pt>
    <dgm:pt modelId="{55EA8C1F-7C4B-4616-A853-B3EE7BFBB189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Recurrent CNV adjacent to photocoagulation scar</a:t>
          </a:r>
          <a:endParaRPr lang="en-US" dirty="0"/>
        </a:p>
      </dgm:t>
    </dgm:pt>
    <dgm:pt modelId="{62AC537A-37E9-4FAF-9D32-F2668FD332E7}" type="parTrans" cxnId="{8E2A2A16-8D68-45AE-BD7B-8AD7B2D3A44F}">
      <dgm:prSet/>
      <dgm:spPr/>
      <dgm:t>
        <a:bodyPr/>
        <a:lstStyle/>
        <a:p>
          <a:endParaRPr lang="en-US"/>
        </a:p>
      </dgm:t>
    </dgm:pt>
    <dgm:pt modelId="{41F6C1AC-F4C4-4F5E-AEC5-89E162A383FB}" type="sibTrans" cxnId="{8E2A2A16-8D68-45AE-BD7B-8AD7B2D3A44F}">
      <dgm:prSet/>
      <dgm:spPr/>
      <dgm:t>
        <a:bodyPr/>
        <a:lstStyle/>
        <a:p>
          <a:endParaRPr lang="en-US"/>
        </a:p>
      </dgm:t>
    </dgm:pt>
    <dgm:pt modelId="{3B38CAE9-2356-4F36-92C2-CBCE54BCCEE2}">
      <dgm:prSet/>
      <dgm:spPr>
        <a:noFill/>
        <a:ln w="0">
          <a:solidFill>
            <a:schemeClr val="tx1"/>
          </a:solidFill>
        </a:ln>
      </dgm:spPr>
      <dgm:t>
        <a:bodyPr/>
        <a:lstStyle/>
        <a:p>
          <a:pPr rtl="0"/>
          <a:endParaRPr lang="en-US" dirty="0"/>
        </a:p>
      </dgm:t>
    </dgm:pt>
    <dgm:pt modelId="{3E95F81D-CF6B-47D1-8778-D92683DFCF45}" type="sibTrans" cxnId="{5BAB011C-0D60-4D62-B23B-07C5D4B7BC67}">
      <dgm:prSet/>
      <dgm:spPr/>
      <dgm:t>
        <a:bodyPr/>
        <a:lstStyle/>
        <a:p>
          <a:endParaRPr lang="en-US"/>
        </a:p>
      </dgm:t>
    </dgm:pt>
    <dgm:pt modelId="{0F366C9D-3042-46A5-B3C8-837FE76BB3D0}" type="parTrans" cxnId="{5BAB011C-0D60-4D62-B23B-07C5D4B7BC67}">
      <dgm:prSet/>
      <dgm:spPr/>
      <dgm:t>
        <a:bodyPr/>
        <a:lstStyle/>
        <a:p>
          <a:endParaRPr lang="en-US"/>
        </a:p>
      </dgm:t>
    </dgm:pt>
    <dgm:pt modelId="{0762E778-97C8-4757-9786-79E4909933B2}" type="pres">
      <dgm:prSet presAssocID="{B88D8FFF-AECE-463A-8C95-066C0F33CE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A80157-7AFC-4CA0-AE20-F0E1397C5A49}" type="pres">
      <dgm:prSet presAssocID="{595B230A-F68D-47DD-892E-6FBEF4C84A80}" presName="parentText" presStyleLbl="node1" presStyleIdx="0" presStyleCnt="6" custLinFactY="-768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4829-DEFA-422C-9D85-3FBEF236473A}" type="pres">
      <dgm:prSet presAssocID="{3343E0F5-91F5-4BC1-A1AC-D317A837B5B6}" presName="spacer" presStyleCnt="0"/>
      <dgm:spPr/>
    </dgm:pt>
    <dgm:pt modelId="{33582A83-70BD-4597-AAF5-4D0859C25348}" type="pres">
      <dgm:prSet presAssocID="{3B38CAE9-2356-4F36-92C2-CBCE54BCCEE2}" presName="parentText" presStyleLbl="node1" presStyleIdx="1" presStyleCnt="6" custLinFactY="-17682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4EF60-A317-4158-B2F0-769D4793D312}" type="pres">
      <dgm:prSet presAssocID="{3E95F81D-CF6B-47D1-8778-D92683DFCF45}" presName="spacer" presStyleCnt="0"/>
      <dgm:spPr/>
    </dgm:pt>
    <dgm:pt modelId="{2C3097EE-A0C7-4F1E-84D1-B8134440D587}" type="pres">
      <dgm:prSet presAssocID="{F3BDEC44-3DA8-4610-A261-38E510A25A3D}" presName="parentText" presStyleLbl="node1" presStyleIdx="2" presStyleCnt="6" custLinFactY="-786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C79DE-BC1F-4185-B665-187FD6A015AE}" type="pres">
      <dgm:prSet presAssocID="{B13C55C9-B4E3-4B5B-8DF3-88E66604CAA0}" presName="spacer" presStyleCnt="0"/>
      <dgm:spPr/>
    </dgm:pt>
    <dgm:pt modelId="{FB62F305-C2DB-4EDF-8146-7507987927E3}" type="pres">
      <dgm:prSet presAssocID="{2D8F5FEE-562F-42B4-A674-34D2DFA56307}" presName="parentText" presStyleLbl="node1" presStyleIdx="3" presStyleCnt="6" custLinFactY="-709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BE713-D274-4D86-B82D-134D13FFC5A8}" type="pres">
      <dgm:prSet presAssocID="{687EBB22-B6FB-4597-B64A-90E580056E28}" presName="spacer" presStyleCnt="0"/>
      <dgm:spPr/>
    </dgm:pt>
    <dgm:pt modelId="{AD429E4F-514D-42AD-8D9F-7DDD26384533}" type="pres">
      <dgm:prSet presAssocID="{198679B0-6066-47D4-890A-E6906402A9E2}" presName="parentText" presStyleLbl="node1" presStyleIdx="4" presStyleCnt="6" custLinFactY="-633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2F1BC-839C-4D54-9E4C-97ECF5FF222A}" type="pres">
      <dgm:prSet presAssocID="{6A4E55F1-962E-4C73-8726-7D06832B2C11}" presName="spacer" presStyleCnt="0"/>
      <dgm:spPr/>
    </dgm:pt>
    <dgm:pt modelId="{C7C3622D-0BEC-4B4E-9BC9-39C80E004648}" type="pres">
      <dgm:prSet presAssocID="{55EA8C1F-7C4B-4616-A853-B3EE7BFBB189}" presName="parentText" presStyleLbl="node1" presStyleIdx="5" presStyleCnt="6" custLinFactY="-556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6663D-F738-47B5-8C71-35F377F43798}" type="presOf" srcId="{595B230A-F68D-47DD-892E-6FBEF4C84A80}" destId="{FBA80157-7AFC-4CA0-AE20-F0E1397C5A49}" srcOrd="0" destOrd="0" presId="urn:microsoft.com/office/officeart/2005/8/layout/vList2"/>
    <dgm:cxn modelId="{1280E430-D87B-4730-B5FC-658317723169}" type="presOf" srcId="{3B38CAE9-2356-4F36-92C2-CBCE54BCCEE2}" destId="{33582A83-70BD-4597-AAF5-4D0859C25348}" srcOrd="0" destOrd="0" presId="urn:microsoft.com/office/officeart/2005/8/layout/vList2"/>
    <dgm:cxn modelId="{4EDBFB18-B5EA-4F40-B465-9715C56E44D0}" type="presOf" srcId="{55EA8C1F-7C4B-4616-A853-B3EE7BFBB189}" destId="{C7C3622D-0BEC-4B4E-9BC9-39C80E004648}" srcOrd="0" destOrd="0" presId="urn:microsoft.com/office/officeart/2005/8/layout/vList2"/>
    <dgm:cxn modelId="{5BAB011C-0D60-4D62-B23B-07C5D4B7BC67}" srcId="{B88D8FFF-AECE-463A-8C95-066C0F33CE1C}" destId="{3B38CAE9-2356-4F36-92C2-CBCE54BCCEE2}" srcOrd="1" destOrd="0" parTransId="{0F366C9D-3042-46A5-B3C8-837FE76BB3D0}" sibTransId="{3E95F81D-CF6B-47D1-8778-D92683DFCF45}"/>
    <dgm:cxn modelId="{7CE63ABA-E712-4E8B-B0BB-E74D3A528B09}" srcId="{B88D8FFF-AECE-463A-8C95-066C0F33CE1C}" destId="{198679B0-6066-47D4-890A-E6906402A9E2}" srcOrd="4" destOrd="0" parTransId="{40B5D105-6D83-431F-A3E8-C9C05758AF84}" sibTransId="{6A4E55F1-962E-4C73-8726-7D06832B2C11}"/>
    <dgm:cxn modelId="{31D0430F-9D8E-4F8B-8243-D7FE35DB9F62}" srcId="{B88D8FFF-AECE-463A-8C95-066C0F33CE1C}" destId="{595B230A-F68D-47DD-892E-6FBEF4C84A80}" srcOrd="0" destOrd="0" parTransId="{46D66D3E-3268-4096-AFDB-7BA3E65EC09E}" sibTransId="{3343E0F5-91F5-4BC1-A1AC-D317A837B5B6}"/>
    <dgm:cxn modelId="{65227B7E-9BEF-4FA0-84FE-C93E88622CFB}" srcId="{B88D8FFF-AECE-463A-8C95-066C0F33CE1C}" destId="{F3BDEC44-3DA8-4610-A261-38E510A25A3D}" srcOrd="2" destOrd="0" parTransId="{587AE4F6-57A5-4792-A1F5-25AA06C22BDC}" sibTransId="{B13C55C9-B4E3-4B5B-8DF3-88E66604CAA0}"/>
    <dgm:cxn modelId="{8E2A2A16-8D68-45AE-BD7B-8AD7B2D3A44F}" srcId="{B88D8FFF-AECE-463A-8C95-066C0F33CE1C}" destId="{55EA8C1F-7C4B-4616-A853-B3EE7BFBB189}" srcOrd="5" destOrd="0" parTransId="{62AC537A-37E9-4FAF-9D32-F2668FD332E7}" sibTransId="{41F6C1AC-F4C4-4F5E-AEC5-89E162A383FB}"/>
    <dgm:cxn modelId="{85B10A44-9369-4A7F-9FD5-641AC52B8E57}" srcId="{B88D8FFF-AECE-463A-8C95-066C0F33CE1C}" destId="{2D8F5FEE-562F-42B4-A674-34D2DFA56307}" srcOrd="3" destOrd="0" parTransId="{EC09DB8C-E310-4156-8191-FD732BD1C8BF}" sibTransId="{687EBB22-B6FB-4597-B64A-90E580056E28}"/>
    <dgm:cxn modelId="{ED487F40-544F-4AF3-94E8-360C4A6F49A0}" type="presOf" srcId="{B88D8FFF-AECE-463A-8C95-066C0F33CE1C}" destId="{0762E778-97C8-4757-9786-79E4909933B2}" srcOrd="0" destOrd="0" presId="urn:microsoft.com/office/officeart/2005/8/layout/vList2"/>
    <dgm:cxn modelId="{DD06E519-D395-45BD-B0D9-93FB14AD7DE8}" type="presOf" srcId="{198679B0-6066-47D4-890A-E6906402A9E2}" destId="{AD429E4F-514D-42AD-8D9F-7DDD26384533}" srcOrd="0" destOrd="0" presId="urn:microsoft.com/office/officeart/2005/8/layout/vList2"/>
    <dgm:cxn modelId="{23CCFCCF-C35B-4B62-8168-D829DEAD8E98}" type="presOf" srcId="{2D8F5FEE-562F-42B4-A674-34D2DFA56307}" destId="{FB62F305-C2DB-4EDF-8146-7507987927E3}" srcOrd="0" destOrd="0" presId="urn:microsoft.com/office/officeart/2005/8/layout/vList2"/>
    <dgm:cxn modelId="{C9770316-BAE3-4C16-B8B8-00A9B4DCA52A}" type="presOf" srcId="{F3BDEC44-3DA8-4610-A261-38E510A25A3D}" destId="{2C3097EE-A0C7-4F1E-84D1-B8134440D587}" srcOrd="0" destOrd="0" presId="urn:microsoft.com/office/officeart/2005/8/layout/vList2"/>
    <dgm:cxn modelId="{0634DF60-4B9A-435C-BBFC-2B4E1787C268}" type="presParOf" srcId="{0762E778-97C8-4757-9786-79E4909933B2}" destId="{FBA80157-7AFC-4CA0-AE20-F0E1397C5A49}" srcOrd="0" destOrd="0" presId="urn:microsoft.com/office/officeart/2005/8/layout/vList2"/>
    <dgm:cxn modelId="{56C0321E-54E2-4C33-9C1E-10D1224DE057}" type="presParOf" srcId="{0762E778-97C8-4757-9786-79E4909933B2}" destId="{52954829-DEFA-422C-9D85-3FBEF236473A}" srcOrd="1" destOrd="0" presId="urn:microsoft.com/office/officeart/2005/8/layout/vList2"/>
    <dgm:cxn modelId="{E5753DB8-AE28-4EB1-A991-C90135CFB7F0}" type="presParOf" srcId="{0762E778-97C8-4757-9786-79E4909933B2}" destId="{33582A83-70BD-4597-AAF5-4D0859C25348}" srcOrd="2" destOrd="0" presId="urn:microsoft.com/office/officeart/2005/8/layout/vList2"/>
    <dgm:cxn modelId="{444F725E-F7CD-4CA4-A16C-BCBD0C1BAB9D}" type="presParOf" srcId="{0762E778-97C8-4757-9786-79E4909933B2}" destId="{1B34EF60-A317-4158-B2F0-769D4793D312}" srcOrd="3" destOrd="0" presId="urn:microsoft.com/office/officeart/2005/8/layout/vList2"/>
    <dgm:cxn modelId="{3C42B79A-8B3B-4967-9CD4-0C2CC37A6744}" type="presParOf" srcId="{0762E778-97C8-4757-9786-79E4909933B2}" destId="{2C3097EE-A0C7-4F1E-84D1-B8134440D587}" srcOrd="4" destOrd="0" presId="urn:microsoft.com/office/officeart/2005/8/layout/vList2"/>
    <dgm:cxn modelId="{A6F8D310-FF01-4192-9FED-9FD5FC7235DC}" type="presParOf" srcId="{0762E778-97C8-4757-9786-79E4909933B2}" destId="{F44C79DE-BC1F-4185-B665-187FD6A015AE}" srcOrd="5" destOrd="0" presId="urn:microsoft.com/office/officeart/2005/8/layout/vList2"/>
    <dgm:cxn modelId="{EC307E0C-3822-4A52-93CB-007229DF17F5}" type="presParOf" srcId="{0762E778-97C8-4757-9786-79E4909933B2}" destId="{FB62F305-C2DB-4EDF-8146-7507987927E3}" srcOrd="6" destOrd="0" presId="urn:microsoft.com/office/officeart/2005/8/layout/vList2"/>
    <dgm:cxn modelId="{F0163B95-D91F-40FD-9455-EA84E6FB985E}" type="presParOf" srcId="{0762E778-97C8-4757-9786-79E4909933B2}" destId="{B46BE713-D274-4D86-B82D-134D13FFC5A8}" srcOrd="7" destOrd="0" presId="urn:microsoft.com/office/officeart/2005/8/layout/vList2"/>
    <dgm:cxn modelId="{6D5AA2B6-E551-46F2-9A89-9E513F7C3758}" type="presParOf" srcId="{0762E778-97C8-4757-9786-79E4909933B2}" destId="{AD429E4F-514D-42AD-8D9F-7DDD26384533}" srcOrd="8" destOrd="0" presId="urn:microsoft.com/office/officeart/2005/8/layout/vList2"/>
    <dgm:cxn modelId="{1B3F42DF-FB97-4491-98A7-C7FA085E6F44}" type="presParOf" srcId="{0762E778-97C8-4757-9786-79E4909933B2}" destId="{34E2F1BC-839C-4D54-9E4C-97ECF5FF222A}" srcOrd="9" destOrd="0" presId="urn:microsoft.com/office/officeart/2005/8/layout/vList2"/>
    <dgm:cxn modelId="{ADD18FF3-F714-4B67-8162-549DD3C8CA58}" type="presParOf" srcId="{0762E778-97C8-4757-9786-79E4909933B2}" destId="{C7C3622D-0BEC-4B4E-9BC9-39C80E004648}" srcOrd="10" destOrd="0" presId="urn:microsoft.com/office/officeart/2005/8/layout/vList2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28E63C6-EB5A-4850-ADFE-D6C4DA7408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E7983-0930-476A-852B-A8B3448E2FE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Occult CNV</a:t>
          </a:r>
          <a:endParaRPr lang="en-US" dirty="0"/>
        </a:p>
      </dgm:t>
    </dgm:pt>
    <dgm:pt modelId="{DB012914-8917-4375-81AE-9F3EB4E0DAD3}" type="parTrans" cxnId="{D911D339-7E1C-4C19-9397-FFC13F30261B}">
      <dgm:prSet/>
      <dgm:spPr/>
      <dgm:t>
        <a:bodyPr/>
        <a:lstStyle/>
        <a:p>
          <a:endParaRPr lang="en-US"/>
        </a:p>
      </dgm:t>
    </dgm:pt>
    <dgm:pt modelId="{BF20DEE8-9C83-4687-88CB-E2CD1F4D3283}" type="sibTrans" cxnId="{D911D339-7E1C-4C19-9397-FFC13F30261B}">
      <dgm:prSet/>
      <dgm:spPr/>
      <dgm:t>
        <a:bodyPr/>
        <a:lstStyle/>
        <a:p>
          <a:endParaRPr lang="en-US"/>
        </a:p>
      </dgm:t>
    </dgm:pt>
    <dgm:pt modelId="{FED4BF56-8F7E-4C29-ADE7-DD9748DBB78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Less than 1 disc diameter</a:t>
          </a:r>
          <a:endParaRPr lang="en-US" dirty="0"/>
        </a:p>
      </dgm:t>
    </dgm:pt>
    <dgm:pt modelId="{166E2543-4691-463C-BFA5-A11DAACF05F3}" type="parTrans" cxnId="{64A8B3DA-EF59-43AA-A45C-0C61D83BFC5F}">
      <dgm:prSet/>
      <dgm:spPr/>
      <dgm:t>
        <a:bodyPr/>
        <a:lstStyle/>
        <a:p>
          <a:endParaRPr lang="en-US"/>
        </a:p>
      </dgm:t>
    </dgm:pt>
    <dgm:pt modelId="{F9172B9A-ECC8-47DE-851C-D1435BAFC1D0}" type="sibTrans" cxnId="{64A8B3DA-EF59-43AA-A45C-0C61D83BFC5F}">
      <dgm:prSet/>
      <dgm:spPr/>
      <dgm:t>
        <a:bodyPr/>
        <a:lstStyle/>
        <a:p>
          <a:endParaRPr lang="en-US"/>
        </a:p>
      </dgm:t>
    </dgm:pt>
    <dgm:pt modelId="{8DA922C6-AD42-4FA6-A23D-D910E5C34DB9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Relatively well defined</a:t>
          </a:r>
          <a:endParaRPr lang="en-US" dirty="0"/>
        </a:p>
      </dgm:t>
    </dgm:pt>
    <dgm:pt modelId="{D2F18BBD-F611-4BB7-84D7-60074B58A527}" type="parTrans" cxnId="{F04B4416-4D2E-4D2E-B5C8-8B606D74C651}">
      <dgm:prSet/>
      <dgm:spPr/>
      <dgm:t>
        <a:bodyPr/>
        <a:lstStyle/>
        <a:p>
          <a:endParaRPr lang="en-US"/>
        </a:p>
      </dgm:t>
    </dgm:pt>
    <dgm:pt modelId="{89E339DB-DE75-4013-937B-1406AAA29A3A}" type="sibTrans" cxnId="{F04B4416-4D2E-4D2E-B5C8-8B606D74C651}">
      <dgm:prSet/>
      <dgm:spPr/>
      <dgm:t>
        <a:bodyPr/>
        <a:lstStyle/>
        <a:p>
          <a:endParaRPr lang="en-US"/>
        </a:p>
      </dgm:t>
    </dgm:pt>
    <dgm:pt modelId="{D560131C-893C-4BC3-BDBB-E92220EE2ED7}" type="pres">
      <dgm:prSet presAssocID="{A28E63C6-EB5A-4850-ADFE-D6C4DA7408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A2ADA-4424-4B01-BB9E-EE93B854CF1A}" type="pres">
      <dgm:prSet presAssocID="{6BBE7983-0930-476A-852B-A8B3448E2FE0}" presName="parentText" presStyleLbl="node1" presStyleIdx="0" presStyleCnt="3" custLinFactY="-45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43D3F-C31B-4AEC-BAF7-7A69B9724FE0}" type="pres">
      <dgm:prSet presAssocID="{BF20DEE8-9C83-4687-88CB-E2CD1F4D3283}" presName="spacer" presStyleCnt="0"/>
      <dgm:spPr/>
    </dgm:pt>
    <dgm:pt modelId="{C1FF13B1-B5CB-4326-8F6B-C0E230A961F7}" type="pres">
      <dgm:prSet presAssocID="{FED4BF56-8F7E-4C29-ADE7-DD9748DBB7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78992-068B-4757-9467-D15DEDB69BF5}" type="pres">
      <dgm:prSet presAssocID="{F9172B9A-ECC8-47DE-851C-D1435BAFC1D0}" presName="spacer" presStyleCnt="0"/>
      <dgm:spPr/>
    </dgm:pt>
    <dgm:pt modelId="{98FC56B9-184F-4EE7-8210-43E57F92446B}" type="pres">
      <dgm:prSet presAssocID="{8DA922C6-AD42-4FA6-A23D-D910E5C34DB9}" presName="parentText" presStyleLbl="node1" presStyleIdx="2" presStyleCnt="3" custLinFactY="312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3F2B8-03E3-442A-827E-E984895D661C}" type="presOf" srcId="{6BBE7983-0930-476A-852B-A8B3448E2FE0}" destId="{6AAA2ADA-4424-4B01-BB9E-EE93B854CF1A}" srcOrd="0" destOrd="0" presId="urn:microsoft.com/office/officeart/2005/8/layout/vList2"/>
    <dgm:cxn modelId="{D911D339-7E1C-4C19-9397-FFC13F30261B}" srcId="{A28E63C6-EB5A-4850-ADFE-D6C4DA7408BC}" destId="{6BBE7983-0930-476A-852B-A8B3448E2FE0}" srcOrd="0" destOrd="0" parTransId="{DB012914-8917-4375-81AE-9F3EB4E0DAD3}" sibTransId="{BF20DEE8-9C83-4687-88CB-E2CD1F4D3283}"/>
    <dgm:cxn modelId="{1F28B923-A49E-4154-834A-ADB23F4334EE}" type="presOf" srcId="{8DA922C6-AD42-4FA6-A23D-D910E5C34DB9}" destId="{98FC56B9-184F-4EE7-8210-43E57F92446B}" srcOrd="0" destOrd="0" presId="urn:microsoft.com/office/officeart/2005/8/layout/vList2"/>
    <dgm:cxn modelId="{F04B4416-4D2E-4D2E-B5C8-8B606D74C651}" srcId="{A28E63C6-EB5A-4850-ADFE-D6C4DA7408BC}" destId="{8DA922C6-AD42-4FA6-A23D-D910E5C34DB9}" srcOrd="2" destOrd="0" parTransId="{D2F18BBD-F611-4BB7-84D7-60074B58A527}" sibTransId="{89E339DB-DE75-4013-937B-1406AAA29A3A}"/>
    <dgm:cxn modelId="{7FBB5736-3D8C-448D-B528-C3CC04CA833F}" type="presOf" srcId="{FED4BF56-8F7E-4C29-ADE7-DD9748DBB78A}" destId="{C1FF13B1-B5CB-4326-8F6B-C0E230A961F7}" srcOrd="0" destOrd="0" presId="urn:microsoft.com/office/officeart/2005/8/layout/vList2"/>
    <dgm:cxn modelId="{64A8B3DA-EF59-43AA-A45C-0C61D83BFC5F}" srcId="{A28E63C6-EB5A-4850-ADFE-D6C4DA7408BC}" destId="{FED4BF56-8F7E-4C29-ADE7-DD9748DBB78A}" srcOrd="1" destOrd="0" parTransId="{166E2543-4691-463C-BFA5-A11DAACF05F3}" sibTransId="{F9172B9A-ECC8-47DE-851C-D1435BAFC1D0}"/>
    <dgm:cxn modelId="{13F01237-2C96-47EE-A422-6879994DFFCF}" type="presOf" srcId="{A28E63C6-EB5A-4850-ADFE-D6C4DA7408BC}" destId="{D560131C-893C-4BC3-BDBB-E92220EE2ED7}" srcOrd="0" destOrd="0" presId="urn:microsoft.com/office/officeart/2005/8/layout/vList2"/>
    <dgm:cxn modelId="{860D6C49-85D9-4E1D-B74F-EB2E48D1ABDA}" type="presParOf" srcId="{D560131C-893C-4BC3-BDBB-E92220EE2ED7}" destId="{6AAA2ADA-4424-4B01-BB9E-EE93B854CF1A}" srcOrd="0" destOrd="0" presId="urn:microsoft.com/office/officeart/2005/8/layout/vList2"/>
    <dgm:cxn modelId="{50CEE527-8585-4B7F-A539-DEBBB8F06A19}" type="presParOf" srcId="{D560131C-893C-4BC3-BDBB-E92220EE2ED7}" destId="{D2043D3F-C31B-4AEC-BAF7-7A69B9724FE0}" srcOrd="1" destOrd="0" presId="urn:microsoft.com/office/officeart/2005/8/layout/vList2"/>
    <dgm:cxn modelId="{26F92565-D1DB-4CE5-B306-7D070724CB58}" type="presParOf" srcId="{D560131C-893C-4BC3-BDBB-E92220EE2ED7}" destId="{C1FF13B1-B5CB-4326-8F6B-C0E230A961F7}" srcOrd="2" destOrd="0" presId="urn:microsoft.com/office/officeart/2005/8/layout/vList2"/>
    <dgm:cxn modelId="{C18084BB-3A56-417B-AD01-047B902F13D1}" type="presParOf" srcId="{D560131C-893C-4BC3-BDBB-E92220EE2ED7}" destId="{1FB78992-068B-4757-9467-D15DEDB69BF5}" srcOrd="3" destOrd="0" presId="urn:microsoft.com/office/officeart/2005/8/layout/vList2"/>
    <dgm:cxn modelId="{8C315D20-E0BE-475D-8451-678571545CF4}" type="presParOf" srcId="{D560131C-893C-4BC3-BDBB-E92220EE2ED7}" destId="{98FC56B9-184F-4EE7-8210-43E57F92446B}" srcOrd="4" destOrd="0" presId="urn:microsoft.com/office/officeart/2005/8/layout/vList2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6CB7D12-C636-488A-8FD8-1309889D38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CF569-C6F2-4FA3-8584-D48C2E8FB44D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angle"/>
        </a:sp3d>
      </dgm:spPr>
      <dgm:t>
        <a:bodyPr/>
        <a:lstStyle/>
        <a:p>
          <a:pPr algn="ctr" rtl="0"/>
          <a:r>
            <a:rPr lang="en-US" b="1" dirty="0" smtClean="0"/>
            <a:t>Hot spot</a:t>
          </a:r>
          <a:endParaRPr lang="en-US" dirty="0"/>
        </a:p>
      </dgm:t>
    </dgm:pt>
    <dgm:pt modelId="{262D1A8B-6632-427F-B5CE-D479790FF04D}" type="parTrans" cxnId="{80D6C123-696C-4575-906E-06A34C64D98F}">
      <dgm:prSet/>
      <dgm:spPr/>
      <dgm:t>
        <a:bodyPr/>
        <a:lstStyle/>
        <a:p>
          <a:pPr algn="l"/>
          <a:endParaRPr lang="en-US"/>
        </a:p>
      </dgm:t>
    </dgm:pt>
    <dgm:pt modelId="{C2AD7240-BCEC-4E1B-A15A-5B3B45B2E0F8}" type="sibTrans" cxnId="{80D6C123-696C-4575-906E-06A34C64D98F}">
      <dgm:prSet/>
      <dgm:spPr/>
      <dgm:t>
        <a:bodyPr/>
        <a:lstStyle/>
        <a:p>
          <a:pPr algn="l"/>
          <a:endParaRPr lang="en-US"/>
        </a:p>
      </dgm:t>
    </dgm:pt>
    <dgm:pt modelId="{1801988D-86EC-4924-BD70-C36109A5274F}" type="pres">
      <dgm:prSet presAssocID="{06CB7D12-C636-488A-8FD8-1309889D38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E8A1B-2500-4F71-90A5-D9585E15FA10}" type="pres">
      <dgm:prSet presAssocID="{A3ECF569-C6F2-4FA3-8584-D48C2E8FB4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FB30B-FEFF-493B-82A0-511452DA5930}" type="presOf" srcId="{A3ECF569-C6F2-4FA3-8584-D48C2E8FB44D}" destId="{795E8A1B-2500-4F71-90A5-D9585E15FA10}" srcOrd="0" destOrd="0" presId="urn:microsoft.com/office/officeart/2005/8/layout/vList2"/>
    <dgm:cxn modelId="{13123ABE-484C-426C-83A8-DA498667DB6B}" type="presOf" srcId="{06CB7D12-C636-488A-8FD8-1309889D386A}" destId="{1801988D-86EC-4924-BD70-C36109A5274F}" srcOrd="0" destOrd="0" presId="urn:microsoft.com/office/officeart/2005/8/layout/vList2"/>
    <dgm:cxn modelId="{80D6C123-696C-4575-906E-06A34C64D98F}" srcId="{06CB7D12-C636-488A-8FD8-1309889D386A}" destId="{A3ECF569-C6F2-4FA3-8584-D48C2E8FB44D}" srcOrd="0" destOrd="0" parTransId="{262D1A8B-6632-427F-B5CE-D479790FF04D}" sibTransId="{C2AD7240-BCEC-4E1B-A15A-5B3B45B2E0F8}"/>
    <dgm:cxn modelId="{819F96BC-96F1-469F-9758-6624994274A2}" type="presParOf" srcId="{1801988D-86EC-4924-BD70-C36109A5274F}" destId="{795E8A1B-2500-4F71-90A5-D9585E15FA10}" srcOrd="0" destOrd="0" presId="urn:microsoft.com/office/officeart/2005/8/layout/vList2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F0985588-0663-4A95-85A3-DE19440D51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B33E0-5655-4E23-82DA-855350514812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Placoid hyperfluorescence  </a:t>
          </a:r>
          <a:endParaRPr lang="en-US" dirty="0"/>
        </a:p>
      </dgm:t>
    </dgm:pt>
    <dgm:pt modelId="{93B453A3-7678-4E13-9DDC-3E2B8C1A5E21}" type="parTrans" cxnId="{8B06AB7C-28DC-41F1-A88A-BBD1B3C975A7}">
      <dgm:prSet/>
      <dgm:spPr/>
      <dgm:t>
        <a:bodyPr/>
        <a:lstStyle/>
        <a:p>
          <a:endParaRPr lang="en-US"/>
        </a:p>
      </dgm:t>
    </dgm:pt>
    <dgm:pt modelId="{1BAF68D6-8D46-4EBC-B79C-491DC1BA8323}" type="sibTrans" cxnId="{8B06AB7C-28DC-41F1-A88A-BBD1B3C975A7}">
      <dgm:prSet/>
      <dgm:spPr/>
      <dgm:t>
        <a:bodyPr/>
        <a:lstStyle/>
        <a:p>
          <a:endParaRPr lang="en-US"/>
        </a:p>
      </dgm:t>
    </dgm:pt>
    <dgm:pt modelId="{63508E4D-4FD9-4542-923B-CBE751B9F6EE}" type="pres">
      <dgm:prSet presAssocID="{F0985588-0663-4A95-85A3-DE19440D5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E0BDA-420B-43A1-A116-C5A820BA877E}" type="pres">
      <dgm:prSet presAssocID="{C89B33E0-5655-4E23-82DA-8553505148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6AB7C-28DC-41F1-A88A-BBD1B3C975A7}" srcId="{F0985588-0663-4A95-85A3-DE19440D517C}" destId="{C89B33E0-5655-4E23-82DA-855350514812}" srcOrd="0" destOrd="0" parTransId="{93B453A3-7678-4E13-9DDC-3E2B8C1A5E21}" sibTransId="{1BAF68D6-8D46-4EBC-B79C-491DC1BA8323}"/>
    <dgm:cxn modelId="{3FE4D973-F854-4867-88C8-FB829F9A3E24}" type="presOf" srcId="{F0985588-0663-4A95-85A3-DE19440D517C}" destId="{63508E4D-4FD9-4542-923B-CBE751B9F6EE}" srcOrd="0" destOrd="0" presId="urn:microsoft.com/office/officeart/2005/8/layout/vList2"/>
    <dgm:cxn modelId="{AA86344A-0636-49BE-84A8-DD39FBF2AA42}" type="presOf" srcId="{C89B33E0-5655-4E23-82DA-855350514812}" destId="{E4DE0BDA-420B-43A1-A116-C5A820BA877E}" srcOrd="0" destOrd="0" presId="urn:microsoft.com/office/officeart/2005/8/layout/vList2"/>
    <dgm:cxn modelId="{49F2E6AE-0B14-4AA3-911F-0A6CC12C901D}" type="presParOf" srcId="{63508E4D-4FD9-4542-923B-CBE751B9F6EE}" destId="{E4DE0BDA-420B-43A1-A116-C5A820BA877E}" srcOrd="0" destOrd="0" presId="urn:microsoft.com/office/officeart/2005/8/layout/vList2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3B8958D-6691-4028-B8D9-00A6F52392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F9480-9F0F-47BC-929C-C167C7335583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Occult CNV</a:t>
          </a:r>
          <a:endParaRPr lang="en-US" dirty="0"/>
        </a:p>
      </dgm:t>
    </dgm:pt>
    <dgm:pt modelId="{5548ECB0-881D-469C-863D-3F180801413A}" type="parTrans" cxnId="{60BEF046-A8C1-4832-A046-A624FAE91D83}">
      <dgm:prSet/>
      <dgm:spPr/>
      <dgm:t>
        <a:bodyPr/>
        <a:lstStyle/>
        <a:p>
          <a:endParaRPr lang="en-US"/>
        </a:p>
      </dgm:t>
    </dgm:pt>
    <dgm:pt modelId="{A7B6D5B5-DC15-462C-A701-EACD1CDD3366}" type="sibTrans" cxnId="{60BEF046-A8C1-4832-A046-A624FAE91D83}">
      <dgm:prSet/>
      <dgm:spPr/>
      <dgm:t>
        <a:bodyPr/>
        <a:lstStyle/>
        <a:p>
          <a:endParaRPr lang="en-US"/>
        </a:p>
      </dgm:t>
    </dgm:pt>
    <dgm:pt modelId="{52E2E004-80D9-45D5-BACB-B7D9B40A1C93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More than one disc diameter</a:t>
          </a:r>
          <a:endParaRPr lang="en-US" dirty="0"/>
        </a:p>
      </dgm:t>
    </dgm:pt>
    <dgm:pt modelId="{F585F2AE-F2C0-4A8A-89C9-E2BCCAFE9B47}" type="parTrans" cxnId="{0C5F9E13-263A-459C-BEF6-AEC3C0BB2CA8}">
      <dgm:prSet/>
      <dgm:spPr/>
      <dgm:t>
        <a:bodyPr/>
        <a:lstStyle/>
        <a:p>
          <a:endParaRPr lang="en-US"/>
        </a:p>
      </dgm:t>
    </dgm:pt>
    <dgm:pt modelId="{1140A4F9-F91D-4386-846F-8B0BAC6D622F}" type="sibTrans" cxnId="{0C5F9E13-263A-459C-BEF6-AEC3C0BB2CA8}">
      <dgm:prSet/>
      <dgm:spPr/>
      <dgm:t>
        <a:bodyPr/>
        <a:lstStyle/>
        <a:p>
          <a:endParaRPr lang="en-US"/>
        </a:p>
      </dgm:t>
    </dgm:pt>
    <dgm:pt modelId="{930490D0-563F-4CE0-BA30-4809274AE97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Not well defined</a:t>
          </a:r>
          <a:endParaRPr lang="en-US" dirty="0"/>
        </a:p>
      </dgm:t>
    </dgm:pt>
    <dgm:pt modelId="{ACED3960-E4BA-4C8C-8523-3444AC871D62}" type="parTrans" cxnId="{94661313-30CA-4165-B540-DBE53CE82E3F}">
      <dgm:prSet/>
      <dgm:spPr/>
      <dgm:t>
        <a:bodyPr/>
        <a:lstStyle/>
        <a:p>
          <a:endParaRPr lang="en-US"/>
        </a:p>
      </dgm:t>
    </dgm:pt>
    <dgm:pt modelId="{7EC4A1D0-1721-4221-9AC3-FE4FD74C570E}" type="sibTrans" cxnId="{94661313-30CA-4165-B540-DBE53CE82E3F}">
      <dgm:prSet/>
      <dgm:spPr/>
      <dgm:t>
        <a:bodyPr/>
        <a:lstStyle/>
        <a:p>
          <a:endParaRPr lang="en-US"/>
        </a:p>
      </dgm:t>
    </dgm:pt>
    <dgm:pt modelId="{5E7FEF4C-0D27-4808-BF02-C49DB44B55D2}" type="pres">
      <dgm:prSet presAssocID="{D3B8958D-6691-4028-B8D9-00A6F52392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2A0E27-44E6-400A-89F2-55980FFD72F7}" type="pres">
      <dgm:prSet presAssocID="{52CF9480-9F0F-47BC-929C-C167C733558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6A006-00CE-43A4-BA41-4745F45B645A}" type="pres">
      <dgm:prSet presAssocID="{A7B6D5B5-DC15-462C-A701-EACD1CDD3366}" presName="spacer" presStyleCnt="0"/>
      <dgm:spPr/>
    </dgm:pt>
    <dgm:pt modelId="{9D01B23D-0659-403D-A03B-26FC780C8583}" type="pres">
      <dgm:prSet presAssocID="{52E2E004-80D9-45D5-BACB-B7D9B40A1C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4713A-BA4F-4453-92D9-B1BCCCA2DDBA}" type="pres">
      <dgm:prSet presAssocID="{1140A4F9-F91D-4386-846F-8B0BAC6D622F}" presName="spacer" presStyleCnt="0"/>
      <dgm:spPr/>
    </dgm:pt>
    <dgm:pt modelId="{316053F6-0959-4ACA-A1BA-8A6618E57F4A}" type="pres">
      <dgm:prSet presAssocID="{930490D0-563F-4CE0-BA30-4809274AE9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2EA5-3FC3-4549-AB7C-10CC7ED51CE2}" type="presOf" srcId="{52CF9480-9F0F-47BC-929C-C167C7335583}" destId="{A42A0E27-44E6-400A-89F2-55980FFD72F7}" srcOrd="0" destOrd="0" presId="urn:microsoft.com/office/officeart/2005/8/layout/vList2"/>
    <dgm:cxn modelId="{ECD0832A-C2BA-4CAE-9537-20AC1006CACD}" type="presOf" srcId="{D3B8958D-6691-4028-B8D9-00A6F52392BA}" destId="{5E7FEF4C-0D27-4808-BF02-C49DB44B55D2}" srcOrd="0" destOrd="0" presId="urn:microsoft.com/office/officeart/2005/8/layout/vList2"/>
    <dgm:cxn modelId="{60BEF046-A8C1-4832-A046-A624FAE91D83}" srcId="{D3B8958D-6691-4028-B8D9-00A6F52392BA}" destId="{52CF9480-9F0F-47BC-929C-C167C7335583}" srcOrd="0" destOrd="0" parTransId="{5548ECB0-881D-469C-863D-3F180801413A}" sibTransId="{A7B6D5B5-DC15-462C-A701-EACD1CDD3366}"/>
    <dgm:cxn modelId="{05B46C5D-2A4E-4561-A7CD-CB3C68B25ABE}" type="presOf" srcId="{930490D0-563F-4CE0-BA30-4809274AE975}" destId="{316053F6-0959-4ACA-A1BA-8A6618E57F4A}" srcOrd="0" destOrd="0" presId="urn:microsoft.com/office/officeart/2005/8/layout/vList2"/>
    <dgm:cxn modelId="{5754CC42-F5DB-4305-82C7-4C10C7967CEA}" type="presOf" srcId="{52E2E004-80D9-45D5-BACB-B7D9B40A1C93}" destId="{9D01B23D-0659-403D-A03B-26FC780C8583}" srcOrd="0" destOrd="0" presId="urn:microsoft.com/office/officeart/2005/8/layout/vList2"/>
    <dgm:cxn modelId="{0C5F9E13-263A-459C-BEF6-AEC3C0BB2CA8}" srcId="{D3B8958D-6691-4028-B8D9-00A6F52392BA}" destId="{52E2E004-80D9-45D5-BACB-B7D9B40A1C93}" srcOrd="1" destOrd="0" parTransId="{F585F2AE-F2C0-4A8A-89C9-E2BCCAFE9B47}" sibTransId="{1140A4F9-F91D-4386-846F-8B0BAC6D622F}"/>
    <dgm:cxn modelId="{94661313-30CA-4165-B540-DBE53CE82E3F}" srcId="{D3B8958D-6691-4028-B8D9-00A6F52392BA}" destId="{930490D0-563F-4CE0-BA30-4809274AE975}" srcOrd="2" destOrd="0" parTransId="{ACED3960-E4BA-4C8C-8523-3444AC871D62}" sibTransId="{7EC4A1D0-1721-4221-9AC3-FE4FD74C570E}"/>
    <dgm:cxn modelId="{EE5D7849-566B-481B-A8A9-D0AF7697F142}" type="presParOf" srcId="{5E7FEF4C-0D27-4808-BF02-C49DB44B55D2}" destId="{A42A0E27-44E6-400A-89F2-55980FFD72F7}" srcOrd="0" destOrd="0" presId="urn:microsoft.com/office/officeart/2005/8/layout/vList2"/>
    <dgm:cxn modelId="{4ECA381C-0FE5-4DE7-950C-22753E0658B2}" type="presParOf" srcId="{5E7FEF4C-0D27-4808-BF02-C49DB44B55D2}" destId="{DCC6A006-00CE-43A4-BA41-4745F45B645A}" srcOrd="1" destOrd="0" presId="urn:microsoft.com/office/officeart/2005/8/layout/vList2"/>
    <dgm:cxn modelId="{1FA486C0-83D1-4180-9FF2-29F929B0BB2A}" type="presParOf" srcId="{5E7FEF4C-0D27-4808-BF02-C49DB44B55D2}" destId="{9D01B23D-0659-403D-A03B-26FC780C8583}" srcOrd="2" destOrd="0" presId="urn:microsoft.com/office/officeart/2005/8/layout/vList2"/>
    <dgm:cxn modelId="{08E33CA4-1348-474E-84DF-C24D4AB8C669}" type="presParOf" srcId="{5E7FEF4C-0D27-4808-BF02-C49DB44B55D2}" destId="{9154713A-BA4F-4453-92D9-B1BCCCA2DDBA}" srcOrd="3" destOrd="0" presId="urn:microsoft.com/office/officeart/2005/8/layout/vList2"/>
    <dgm:cxn modelId="{C65F246C-A85A-4104-89C9-4BA3BF3F5B63}" type="presParOf" srcId="{5E7FEF4C-0D27-4808-BF02-C49DB44B55D2}" destId="{316053F6-0959-4ACA-A1BA-8A6618E57F4A}" srcOrd="4" destOrd="0" presId="urn:microsoft.com/office/officeart/2005/8/layout/vList2"/>
  </dgm:cxnLst>
  <dgm:bg/>
  <dgm:whole>
    <a:ln>
      <a:noFill/>
    </a:ln>
  </dgm:whole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CF087C9-0D73-4987-A3FD-D1ED7ED3B5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CE678-124A-4CC4-A706-ACCE539DF315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Combined lesion  </a:t>
          </a:r>
          <a:endParaRPr lang="en-US" dirty="0"/>
        </a:p>
      </dgm:t>
    </dgm:pt>
    <dgm:pt modelId="{647D7FBE-82F7-4EAB-9D89-0A1C02D3F0AC}" type="parTrans" cxnId="{D1DC2B53-E742-45C5-8655-532F1A5E344E}">
      <dgm:prSet/>
      <dgm:spPr/>
      <dgm:t>
        <a:bodyPr/>
        <a:lstStyle/>
        <a:p>
          <a:endParaRPr lang="en-US"/>
        </a:p>
      </dgm:t>
    </dgm:pt>
    <dgm:pt modelId="{FBAAC41B-E1DA-4A76-95B5-297511B950C8}" type="sibTrans" cxnId="{D1DC2B53-E742-45C5-8655-532F1A5E344E}">
      <dgm:prSet/>
      <dgm:spPr/>
      <dgm:t>
        <a:bodyPr/>
        <a:lstStyle/>
        <a:p>
          <a:endParaRPr lang="en-US"/>
        </a:p>
      </dgm:t>
    </dgm:pt>
    <dgm:pt modelId="{3AE6DC0B-9519-48CB-B282-FBBD12910BCC}" type="pres">
      <dgm:prSet presAssocID="{ECF087C9-0D73-4987-A3FD-D1ED7ED3B5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A30AE-89AB-433B-82BC-9405EDDAEA4D}" type="pres">
      <dgm:prSet presAssocID="{6A8CE678-124A-4CC4-A706-ACCE539DF3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C2B53-E742-45C5-8655-532F1A5E344E}" srcId="{ECF087C9-0D73-4987-A3FD-D1ED7ED3B571}" destId="{6A8CE678-124A-4CC4-A706-ACCE539DF315}" srcOrd="0" destOrd="0" parTransId="{647D7FBE-82F7-4EAB-9D89-0A1C02D3F0AC}" sibTransId="{FBAAC41B-E1DA-4A76-95B5-297511B950C8}"/>
    <dgm:cxn modelId="{CACE632B-8FB9-408C-B788-CCFBF82E6C45}" type="presOf" srcId="{ECF087C9-0D73-4987-A3FD-D1ED7ED3B571}" destId="{3AE6DC0B-9519-48CB-B282-FBBD12910BCC}" srcOrd="0" destOrd="0" presId="urn:microsoft.com/office/officeart/2005/8/layout/vList2"/>
    <dgm:cxn modelId="{2D8EACF2-DC3D-4DC3-946C-56856BFD7A8F}" type="presOf" srcId="{6A8CE678-124A-4CC4-A706-ACCE539DF315}" destId="{1BEA30AE-89AB-433B-82BC-9405EDDAEA4D}" srcOrd="0" destOrd="0" presId="urn:microsoft.com/office/officeart/2005/8/layout/vList2"/>
    <dgm:cxn modelId="{54D95D5A-86ED-442E-93FC-6DE31B71B0D6}" type="presParOf" srcId="{3AE6DC0B-9519-48CB-B282-FBBD12910BCC}" destId="{1BEA30AE-89AB-433B-82BC-9405EDDAEA4D}" srcOrd="0" destOrd="0" presId="urn:microsoft.com/office/officeart/2005/8/layout/vList2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27C9264-A998-4A6E-8A1E-3D6B7F10AD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23E500-A53B-43D8-901D-A154E9E6A1F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Hot spot</a:t>
          </a:r>
          <a:endParaRPr lang="en-US" dirty="0"/>
        </a:p>
      </dgm:t>
    </dgm:pt>
    <dgm:pt modelId="{07AA94AB-D82D-4705-90DB-5670B52E0ACD}" type="parTrans" cxnId="{5F3B67D0-FE44-44E7-AAD1-94E0F5F70513}">
      <dgm:prSet/>
      <dgm:spPr/>
      <dgm:t>
        <a:bodyPr/>
        <a:lstStyle/>
        <a:p>
          <a:endParaRPr lang="en-US"/>
        </a:p>
      </dgm:t>
    </dgm:pt>
    <dgm:pt modelId="{404DA8CA-457A-458A-B9BD-158FF01FB703}" type="sibTrans" cxnId="{5F3B67D0-FE44-44E7-AAD1-94E0F5F70513}">
      <dgm:prSet/>
      <dgm:spPr/>
      <dgm:t>
        <a:bodyPr/>
        <a:lstStyle/>
        <a:p>
          <a:endParaRPr lang="en-US"/>
        </a:p>
      </dgm:t>
    </dgm:pt>
    <dgm:pt modelId="{E8AB7A16-CD61-4232-A05F-ED6AA4930B0C}" type="pres">
      <dgm:prSet presAssocID="{E27C9264-A998-4A6E-8A1E-3D6B7F10AD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B779AB-C63B-4DBB-8830-5DCF71ACD2E3}" type="pres">
      <dgm:prSet presAssocID="{DD23E500-A53B-43D8-901D-A154E9E6A1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3B67D0-FE44-44E7-AAD1-94E0F5F70513}" srcId="{E27C9264-A998-4A6E-8A1E-3D6B7F10AD13}" destId="{DD23E500-A53B-43D8-901D-A154E9E6A1FA}" srcOrd="0" destOrd="0" parTransId="{07AA94AB-D82D-4705-90DB-5670B52E0ACD}" sibTransId="{404DA8CA-457A-458A-B9BD-158FF01FB703}"/>
    <dgm:cxn modelId="{5FBA3D89-E5E1-45BB-B7C8-8E906B762582}" type="presOf" srcId="{DD23E500-A53B-43D8-901D-A154E9E6A1FA}" destId="{D1B779AB-C63B-4DBB-8830-5DCF71ACD2E3}" srcOrd="0" destOrd="0" presId="urn:microsoft.com/office/officeart/2005/8/layout/vList2"/>
    <dgm:cxn modelId="{0E440346-2F3F-4E63-9E53-D4A3553EDC20}" type="presOf" srcId="{E27C9264-A998-4A6E-8A1E-3D6B7F10AD13}" destId="{E8AB7A16-CD61-4232-A05F-ED6AA4930B0C}" srcOrd="0" destOrd="0" presId="urn:microsoft.com/office/officeart/2005/8/layout/vList2"/>
    <dgm:cxn modelId="{DFB7EDEE-875D-4832-8AFF-7658081D8EC5}" type="presParOf" srcId="{E8AB7A16-CD61-4232-A05F-ED6AA4930B0C}" destId="{D1B779AB-C63B-4DBB-8830-5DCF71ACD2E3}" srcOrd="0" destOrd="0" presId="urn:microsoft.com/office/officeart/2005/8/layout/vList2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A11CCC7F-AA93-4361-8024-BE7A613D84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518EB-0A4A-4738-B2AE-075D84E5BB3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pPr rtl="0"/>
          <a:r>
            <a:rPr lang="en-US" b="1" dirty="0" smtClean="0"/>
            <a:t>Placoid hyperfluorescence </a:t>
          </a:r>
          <a:endParaRPr lang="en-US" dirty="0"/>
        </a:p>
      </dgm:t>
    </dgm:pt>
    <dgm:pt modelId="{B8000FB4-F21C-4B8F-B762-5DBB75A8AE30}" type="parTrans" cxnId="{7B244795-CC0C-48FD-A20D-073B06C54654}">
      <dgm:prSet/>
      <dgm:spPr/>
      <dgm:t>
        <a:bodyPr/>
        <a:lstStyle/>
        <a:p>
          <a:endParaRPr lang="en-US"/>
        </a:p>
      </dgm:t>
    </dgm:pt>
    <dgm:pt modelId="{B7AA382B-1E46-4C48-8614-6E1A4A371A0C}" type="sibTrans" cxnId="{7B244795-CC0C-48FD-A20D-073B06C54654}">
      <dgm:prSet/>
      <dgm:spPr/>
      <dgm:t>
        <a:bodyPr/>
        <a:lstStyle/>
        <a:p>
          <a:endParaRPr lang="en-US"/>
        </a:p>
      </dgm:t>
    </dgm:pt>
    <dgm:pt modelId="{1029EB78-AABA-4D7D-9E5F-F82787826583}" type="pres">
      <dgm:prSet presAssocID="{A11CCC7F-AA93-4361-8024-BE7A613D84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BDCB8-0C1D-4B4A-A6BF-17AD456CC950}" type="pres">
      <dgm:prSet presAssocID="{A29518EB-0A4A-4738-B2AE-075D84E5BB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44795-CC0C-48FD-A20D-073B06C54654}" srcId="{A11CCC7F-AA93-4361-8024-BE7A613D843A}" destId="{A29518EB-0A4A-4738-B2AE-075D84E5BB38}" srcOrd="0" destOrd="0" parTransId="{B8000FB4-F21C-4B8F-B762-5DBB75A8AE30}" sibTransId="{B7AA382B-1E46-4C48-8614-6E1A4A371A0C}"/>
    <dgm:cxn modelId="{D504DC81-AA11-473E-BFD0-4416D729121D}" type="presOf" srcId="{A29518EB-0A4A-4738-B2AE-075D84E5BB38}" destId="{E17BDCB8-0C1D-4B4A-A6BF-17AD456CC950}" srcOrd="0" destOrd="0" presId="urn:microsoft.com/office/officeart/2005/8/layout/vList2"/>
    <dgm:cxn modelId="{72C121C7-98D7-447F-BF0D-29105C21813F}" type="presOf" srcId="{A11CCC7F-AA93-4361-8024-BE7A613D843A}" destId="{1029EB78-AABA-4D7D-9E5F-F82787826583}" srcOrd="0" destOrd="0" presId="urn:microsoft.com/office/officeart/2005/8/layout/vList2"/>
    <dgm:cxn modelId="{B35AAB5C-3977-4D0A-B829-0ECF7A7DEC27}" type="presParOf" srcId="{1029EB78-AABA-4D7D-9E5F-F82787826583}" destId="{E17BDCB8-0C1D-4B4A-A6BF-17AD456CC950}" srcOrd="0" destOrd="0" presId="urn:microsoft.com/office/officeart/2005/8/layout/vList2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A3F592D6-E6A6-404E-890B-22A06E64A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A4BF9-02C2-415B-852B-F62CF1CB0826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Classic CNV </a:t>
          </a:r>
          <a:endParaRPr lang="en-US" dirty="0"/>
        </a:p>
      </dgm:t>
    </dgm:pt>
    <dgm:pt modelId="{9771372A-8738-452C-83B4-A6273F54DDE9}" type="parTrans" cxnId="{1387CC81-C365-4E59-9BC3-BE5F52B16BFE}">
      <dgm:prSet/>
      <dgm:spPr/>
      <dgm:t>
        <a:bodyPr/>
        <a:lstStyle/>
        <a:p>
          <a:endParaRPr lang="en-US"/>
        </a:p>
      </dgm:t>
    </dgm:pt>
    <dgm:pt modelId="{4E551467-CF4F-4B59-A59C-37E4A55538A4}" type="sibTrans" cxnId="{1387CC81-C365-4E59-9BC3-BE5F52B16BFE}">
      <dgm:prSet/>
      <dgm:spPr/>
      <dgm:t>
        <a:bodyPr/>
        <a:lstStyle/>
        <a:p>
          <a:endParaRPr lang="en-US"/>
        </a:p>
      </dgm:t>
    </dgm:pt>
    <dgm:pt modelId="{B3C4491B-D004-4F03-B111-EABFF54CF091}" type="pres">
      <dgm:prSet presAssocID="{A3F592D6-E6A6-404E-890B-22A06E64A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3071B-9A4E-40EB-9B65-344935B31E08}" type="pres">
      <dgm:prSet presAssocID="{34BA4BF9-02C2-415B-852B-F62CF1CB08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EE758-A293-4125-8153-7288E0F5E74F}" type="presOf" srcId="{34BA4BF9-02C2-415B-852B-F62CF1CB0826}" destId="{C5E3071B-9A4E-40EB-9B65-344935B31E08}" srcOrd="0" destOrd="0" presId="urn:microsoft.com/office/officeart/2005/8/layout/vList2"/>
    <dgm:cxn modelId="{1387CC81-C365-4E59-9BC3-BE5F52B16BFE}" srcId="{A3F592D6-E6A6-404E-890B-22A06E64A145}" destId="{34BA4BF9-02C2-415B-852B-F62CF1CB0826}" srcOrd="0" destOrd="0" parTransId="{9771372A-8738-452C-83B4-A6273F54DDE9}" sibTransId="{4E551467-CF4F-4B59-A59C-37E4A55538A4}"/>
    <dgm:cxn modelId="{4EAD87AC-DE7A-46FB-9327-DD21A92CE2E0}" type="presOf" srcId="{A3F592D6-E6A6-404E-890B-22A06E64A145}" destId="{B3C4491B-D004-4F03-B111-EABFF54CF091}" srcOrd="0" destOrd="0" presId="urn:microsoft.com/office/officeart/2005/8/layout/vList2"/>
    <dgm:cxn modelId="{B49CBFEF-93B7-4A7E-8297-7047D390BC0F}" type="presParOf" srcId="{B3C4491B-D004-4F03-B111-EABFF54CF091}" destId="{C5E3071B-9A4E-40EB-9B65-344935B31E08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581BC2-80B8-44CC-8A6F-F3D9780FA3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622D4-5D54-47D7-985E-626A0C22ACA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 vert="horz" tIns="91440" anchor="ctr" anchorCtr="0"/>
        <a:lstStyle/>
        <a:p>
          <a:pPr rtl="0"/>
          <a:r>
            <a:rPr lang="en-US" b="1" dirty="0" smtClean="0"/>
            <a:t>Symptoms </a:t>
          </a:r>
          <a:endParaRPr lang="en-US" dirty="0"/>
        </a:p>
      </dgm:t>
    </dgm:pt>
    <dgm:pt modelId="{34B56004-4CC4-4A15-AD6D-DD4E48DA753B}" type="parTrans" cxnId="{FC0AEABC-747F-4128-AB76-3D903D398427}">
      <dgm:prSet/>
      <dgm:spPr/>
      <dgm:t>
        <a:bodyPr/>
        <a:lstStyle/>
        <a:p>
          <a:endParaRPr lang="en-US"/>
        </a:p>
      </dgm:t>
    </dgm:pt>
    <dgm:pt modelId="{E474E1B1-4FFE-4E81-9213-04650EA905F1}" type="sibTrans" cxnId="{FC0AEABC-747F-4128-AB76-3D903D398427}">
      <dgm:prSet/>
      <dgm:spPr/>
      <dgm:t>
        <a:bodyPr/>
        <a:lstStyle/>
        <a:p>
          <a:endParaRPr lang="en-US"/>
        </a:p>
      </dgm:t>
    </dgm:pt>
    <dgm:pt modelId="{E841B015-2EC3-4939-AD76-54ACB83E546D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Age of the patient </a:t>
          </a:r>
          <a:endParaRPr lang="en-US" dirty="0"/>
        </a:p>
      </dgm:t>
    </dgm:pt>
    <dgm:pt modelId="{841472C9-F056-453E-841F-ACB5AD1C3B31}" type="parTrans" cxnId="{915D0829-4ACF-4AAD-A6BA-CD81DFAADF25}">
      <dgm:prSet/>
      <dgm:spPr/>
      <dgm:t>
        <a:bodyPr/>
        <a:lstStyle/>
        <a:p>
          <a:endParaRPr lang="en-US"/>
        </a:p>
      </dgm:t>
    </dgm:pt>
    <dgm:pt modelId="{9FFE7A62-D782-43FF-9AC2-10B10EE9AEA9}" type="sibTrans" cxnId="{915D0829-4ACF-4AAD-A6BA-CD81DFAADF25}">
      <dgm:prSet/>
      <dgm:spPr/>
      <dgm:t>
        <a:bodyPr/>
        <a:lstStyle/>
        <a:p>
          <a:endParaRPr lang="en-US"/>
        </a:p>
      </dgm:t>
    </dgm:pt>
    <dgm:pt modelId="{180FEB7B-A5CE-438A-9145-EECF19451173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History of smoking</a:t>
          </a:r>
          <a:endParaRPr lang="en-US" dirty="0"/>
        </a:p>
      </dgm:t>
    </dgm:pt>
    <dgm:pt modelId="{D164E470-567C-4D4F-8F9E-9BDD24C9489B}" type="parTrans" cxnId="{F8D396C5-CB0F-4E08-84FD-D678C935BC6A}">
      <dgm:prSet/>
      <dgm:spPr/>
      <dgm:t>
        <a:bodyPr/>
        <a:lstStyle/>
        <a:p>
          <a:endParaRPr lang="en-US"/>
        </a:p>
      </dgm:t>
    </dgm:pt>
    <dgm:pt modelId="{3A3FA9F2-CCC7-48C0-992D-2948EEB7612E}" type="sibTrans" cxnId="{F8D396C5-CB0F-4E08-84FD-D678C935BC6A}">
      <dgm:prSet/>
      <dgm:spPr/>
      <dgm:t>
        <a:bodyPr/>
        <a:lstStyle/>
        <a:p>
          <a:endParaRPr lang="en-US"/>
        </a:p>
      </dgm:t>
    </dgm:pt>
    <dgm:pt modelId="{0545823A-8299-49C4-AD7D-8F6425278FE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History of eye ailments in family</a:t>
          </a:r>
          <a:endParaRPr lang="en-US" dirty="0"/>
        </a:p>
      </dgm:t>
    </dgm:pt>
    <dgm:pt modelId="{149AA300-6B76-4F89-98B6-DF525DAD4E23}" type="parTrans" cxnId="{F17A4269-0A4D-494A-BF08-40398BE319C8}">
      <dgm:prSet/>
      <dgm:spPr/>
      <dgm:t>
        <a:bodyPr/>
        <a:lstStyle/>
        <a:p>
          <a:endParaRPr lang="en-US"/>
        </a:p>
      </dgm:t>
    </dgm:pt>
    <dgm:pt modelId="{086FC648-C23B-4F63-92E2-6961F26C2804}" type="sibTrans" cxnId="{F17A4269-0A4D-494A-BF08-40398BE319C8}">
      <dgm:prSet/>
      <dgm:spPr/>
      <dgm:t>
        <a:bodyPr/>
        <a:lstStyle/>
        <a:p>
          <a:endParaRPr lang="en-US"/>
        </a:p>
      </dgm:t>
    </dgm:pt>
    <dgm:pt modelId="{A0417603-A813-4C15-9762-CA29AFCC723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History of use of glasses</a:t>
          </a:r>
          <a:endParaRPr lang="en-US" dirty="0"/>
        </a:p>
      </dgm:t>
    </dgm:pt>
    <dgm:pt modelId="{0AD8E9A8-BB55-449B-BDFC-5952A7EBF9EA}" type="parTrans" cxnId="{66C4CD1F-A63B-4B0F-B975-86536F9D3D2C}">
      <dgm:prSet/>
      <dgm:spPr/>
      <dgm:t>
        <a:bodyPr/>
        <a:lstStyle/>
        <a:p>
          <a:endParaRPr lang="en-US"/>
        </a:p>
      </dgm:t>
    </dgm:pt>
    <dgm:pt modelId="{998609C7-BCFC-4B3E-A32E-C7147AB1DB01}" type="sibTrans" cxnId="{66C4CD1F-A63B-4B0F-B975-86536F9D3D2C}">
      <dgm:prSet/>
      <dgm:spPr/>
      <dgm:t>
        <a:bodyPr/>
        <a:lstStyle/>
        <a:p>
          <a:endParaRPr lang="en-US"/>
        </a:p>
      </dgm:t>
    </dgm:pt>
    <dgm:pt modelId="{2F98F829-0A56-45A6-8595-B8B0FACAFD9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History of drug intake</a:t>
          </a:r>
          <a:endParaRPr lang="en-US" dirty="0"/>
        </a:p>
      </dgm:t>
    </dgm:pt>
    <dgm:pt modelId="{1CA097C5-BF9F-4A75-B691-3645273353C7}" type="parTrans" cxnId="{E3035670-A074-4C44-B56F-3B3E4099E863}">
      <dgm:prSet/>
      <dgm:spPr/>
      <dgm:t>
        <a:bodyPr/>
        <a:lstStyle/>
        <a:p>
          <a:endParaRPr lang="en-US"/>
        </a:p>
      </dgm:t>
    </dgm:pt>
    <dgm:pt modelId="{0E7940DE-2DAC-4547-8A78-EFC0C5DAB186}" type="sibTrans" cxnId="{E3035670-A074-4C44-B56F-3B3E4099E863}">
      <dgm:prSet/>
      <dgm:spPr/>
      <dgm:t>
        <a:bodyPr/>
        <a:lstStyle/>
        <a:p>
          <a:endParaRPr lang="en-US"/>
        </a:p>
      </dgm:t>
    </dgm:pt>
    <dgm:pt modelId="{07C7781C-B745-4A2A-8F12-E6E2067ACC1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History of cardiovascular diseases</a:t>
          </a:r>
          <a:endParaRPr lang="en-US" dirty="0"/>
        </a:p>
      </dgm:t>
    </dgm:pt>
    <dgm:pt modelId="{2B24465D-C20D-47A7-BD32-56EF826A9F1E}" type="parTrans" cxnId="{81C5380C-5DF5-4B01-9B68-01E712372E93}">
      <dgm:prSet/>
      <dgm:spPr/>
      <dgm:t>
        <a:bodyPr/>
        <a:lstStyle/>
        <a:p>
          <a:endParaRPr lang="en-US"/>
        </a:p>
      </dgm:t>
    </dgm:pt>
    <dgm:pt modelId="{8E358349-6999-43A1-ADB5-9326D0917C1D}" type="sibTrans" cxnId="{81C5380C-5DF5-4B01-9B68-01E712372E93}">
      <dgm:prSet/>
      <dgm:spPr/>
      <dgm:t>
        <a:bodyPr/>
        <a:lstStyle/>
        <a:p>
          <a:endParaRPr lang="en-US"/>
        </a:p>
      </dgm:t>
    </dgm:pt>
    <dgm:pt modelId="{03034760-A935-4AE3-B2BE-EC2D84945C13}" type="pres">
      <dgm:prSet presAssocID="{74581BC2-80B8-44CC-8A6F-F3D9780FA3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F4CEA-7767-4A18-90A9-03424197CA49}" type="pres">
      <dgm:prSet presAssocID="{0FC622D4-5D54-47D7-985E-626A0C22ACAA}" presName="linNode" presStyleCnt="0"/>
      <dgm:spPr/>
    </dgm:pt>
    <dgm:pt modelId="{E656DD24-3D20-4BF9-A3DD-41FEC5DEBC13}" type="pres">
      <dgm:prSet presAssocID="{0FC622D4-5D54-47D7-985E-626A0C22ACAA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5C38D-AF01-4973-8AAE-F31E980CFF4F}" type="pres">
      <dgm:prSet presAssocID="{E474E1B1-4FFE-4E81-9213-04650EA905F1}" presName="sp" presStyleCnt="0"/>
      <dgm:spPr/>
    </dgm:pt>
    <dgm:pt modelId="{7AD2FE1B-39C0-4CBE-B00F-912EAC4B5D37}" type="pres">
      <dgm:prSet presAssocID="{E841B015-2EC3-4939-AD76-54ACB83E546D}" presName="linNode" presStyleCnt="0"/>
      <dgm:spPr/>
    </dgm:pt>
    <dgm:pt modelId="{7C7FBA32-028E-4F7B-97FA-404F0634F6B1}" type="pres">
      <dgm:prSet presAssocID="{E841B015-2EC3-4939-AD76-54ACB83E546D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58DDC-1CFA-4B43-96AD-002601213D33}" type="pres">
      <dgm:prSet presAssocID="{9FFE7A62-D782-43FF-9AC2-10B10EE9AEA9}" presName="sp" presStyleCnt="0"/>
      <dgm:spPr/>
    </dgm:pt>
    <dgm:pt modelId="{E66115A8-62E3-42E6-982A-288D3AC447E1}" type="pres">
      <dgm:prSet presAssocID="{180FEB7B-A5CE-438A-9145-EECF19451173}" presName="linNode" presStyleCnt="0"/>
      <dgm:spPr/>
    </dgm:pt>
    <dgm:pt modelId="{F5967D54-5761-4B04-91D5-9646768B010F}" type="pres">
      <dgm:prSet presAssocID="{180FEB7B-A5CE-438A-9145-EECF19451173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94840-589F-4F2A-AAFB-80276B7E3F32}" type="pres">
      <dgm:prSet presAssocID="{3A3FA9F2-CCC7-48C0-992D-2948EEB7612E}" presName="sp" presStyleCnt="0"/>
      <dgm:spPr/>
    </dgm:pt>
    <dgm:pt modelId="{113A4F65-F602-42A4-B05E-7E770FCDF32A}" type="pres">
      <dgm:prSet presAssocID="{0545823A-8299-49C4-AD7D-8F6425278FE2}" presName="linNode" presStyleCnt="0"/>
      <dgm:spPr/>
    </dgm:pt>
    <dgm:pt modelId="{9A88FD0F-CED2-4035-BDA9-FFCF26B6C065}" type="pres">
      <dgm:prSet presAssocID="{0545823A-8299-49C4-AD7D-8F6425278FE2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334BC-1253-4260-9B26-4A8B331A49E6}" type="pres">
      <dgm:prSet presAssocID="{086FC648-C23B-4F63-92E2-6961F26C2804}" presName="sp" presStyleCnt="0"/>
      <dgm:spPr/>
    </dgm:pt>
    <dgm:pt modelId="{22C5E026-CE77-4D0D-8CCB-56FCBAC9EE9E}" type="pres">
      <dgm:prSet presAssocID="{A0417603-A813-4C15-9762-CA29AFCC7232}" presName="linNode" presStyleCnt="0"/>
      <dgm:spPr/>
    </dgm:pt>
    <dgm:pt modelId="{D554B19A-CB3B-43F0-8D2B-0061F3E37CBC}" type="pres">
      <dgm:prSet presAssocID="{A0417603-A813-4C15-9762-CA29AFCC7232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D404E-E561-4B29-BE9C-C9447F9298F8}" type="pres">
      <dgm:prSet presAssocID="{998609C7-BCFC-4B3E-A32E-C7147AB1DB01}" presName="sp" presStyleCnt="0"/>
      <dgm:spPr/>
    </dgm:pt>
    <dgm:pt modelId="{BA60B7CC-A07F-46E4-9516-E43A0C180932}" type="pres">
      <dgm:prSet presAssocID="{2F98F829-0A56-45A6-8595-B8B0FACAFD90}" presName="linNode" presStyleCnt="0"/>
      <dgm:spPr/>
    </dgm:pt>
    <dgm:pt modelId="{AC284B68-D043-411B-9C6A-9928C596D9EF}" type="pres">
      <dgm:prSet presAssocID="{2F98F829-0A56-45A6-8595-B8B0FACAFD90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E3CAF-B32B-41DA-9328-8D3DF37BBB1E}" type="pres">
      <dgm:prSet presAssocID="{0E7940DE-2DAC-4547-8A78-EFC0C5DAB186}" presName="sp" presStyleCnt="0"/>
      <dgm:spPr/>
    </dgm:pt>
    <dgm:pt modelId="{A696C6A7-6B7D-499C-9275-84F7CA9FF953}" type="pres">
      <dgm:prSet presAssocID="{07C7781C-B745-4A2A-8F12-E6E2067ACC12}" presName="linNode" presStyleCnt="0"/>
      <dgm:spPr/>
    </dgm:pt>
    <dgm:pt modelId="{AD271547-8691-4005-9E6B-07630754848E}" type="pres">
      <dgm:prSet presAssocID="{07C7781C-B745-4A2A-8F12-E6E2067ACC12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5F986E-43E6-4CFE-9959-C2516BFBAE8D}" type="presOf" srcId="{07C7781C-B745-4A2A-8F12-E6E2067ACC12}" destId="{AD271547-8691-4005-9E6B-07630754848E}" srcOrd="0" destOrd="0" presId="urn:microsoft.com/office/officeart/2005/8/layout/vList5"/>
    <dgm:cxn modelId="{5A334334-AEA0-46E4-8DA5-7020B82937B2}" type="presOf" srcId="{0545823A-8299-49C4-AD7D-8F6425278FE2}" destId="{9A88FD0F-CED2-4035-BDA9-FFCF26B6C065}" srcOrd="0" destOrd="0" presId="urn:microsoft.com/office/officeart/2005/8/layout/vList5"/>
    <dgm:cxn modelId="{F17A4269-0A4D-494A-BF08-40398BE319C8}" srcId="{74581BC2-80B8-44CC-8A6F-F3D9780FA310}" destId="{0545823A-8299-49C4-AD7D-8F6425278FE2}" srcOrd="3" destOrd="0" parTransId="{149AA300-6B76-4F89-98B6-DF525DAD4E23}" sibTransId="{086FC648-C23B-4F63-92E2-6961F26C2804}"/>
    <dgm:cxn modelId="{915D0829-4ACF-4AAD-A6BA-CD81DFAADF25}" srcId="{74581BC2-80B8-44CC-8A6F-F3D9780FA310}" destId="{E841B015-2EC3-4939-AD76-54ACB83E546D}" srcOrd="1" destOrd="0" parTransId="{841472C9-F056-453E-841F-ACB5AD1C3B31}" sibTransId="{9FFE7A62-D782-43FF-9AC2-10B10EE9AEA9}"/>
    <dgm:cxn modelId="{FC0AEABC-747F-4128-AB76-3D903D398427}" srcId="{74581BC2-80B8-44CC-8A6F-F3D9780FA310}" destId="{0FC622D4-5D54-47D7-985E-626A0C22ACAA}" srcOrd="0" destOrd="0" parTransId="{34B56004-4CC4-4A15-AD6D-DD4E48DA753B}" sibTransId="{E474E1B1-4FFE-4E81-9213-04650EA905F1}"/>
    <dgm:cxn modelId="{FD3D39F8-7582-4313-8B16-76FE026EF6C2}" type="presOf" srcId="{180FEB7B-A5CE-438A-9145-EECF19451173}" destId="{F5967D54-5761-4B04-91D5-9646768B010F}" srcOrd="0" destOrd="0" presId="urn:microsoft.com/office/officeart/2005/8/layout/vList5"/>
    <dgm:cxn modelId="{1309F419-64E3-426C-A11D-018EC35BB3B7}" type="presOf" srcId="{A0417603-A813-4C15-9762-CA29AFCC7232}" destId="{D554B19A-CB3B-43F0-8D2B-0061F3E37CBC}" srcOrd="0" destOrd="0" presId="urn:microsoft.com/office/officeart/2005/8/layout/vList5"/>
    <dgm:cxn modelId="{D6F48A85-0742-4A9E-9309-114AB54FCE61}" type="presOf" srcId="{74581BC2-80B8-44CC-8A6F-F3D9780FA310}" destId="{03034760-A935-4AE3-B2BE-EC2D84945C13}" srcOrd="0" destOrd="0" presId="urn:microsoft.com/office/officeart/2005/8/layout/vList5"/>
    <dgm:cxn modelId="{E1CCC159-924A-4E0C-AE43-1238F6401642}" type="presOf" srcId="{2F98F829-0A56-45A6-8595-B8B0FACAFD90}" destId="{AC284B68-D043-411B-9C6A-9928C596D9EF}" srcOrd="0" destOrd="0" presId="urn:microsoft.com/office/officeart/2005/8/layout/vList5"/>
    <dgm:cxn modelId="{E3035670-A074-4C44-B56F-3B3E4099E863}" srcId="{74581BC2-80B8-44CC-8A6F-F3D9780FA310}" destId="{2F98F829-0A56-45A6-8595-B8B0FACAFD90}" srcOrd="5" destOrd="0" parTransId="{1CA097C5-BF9F-4A75-B691-3645273353C7}" sibTransId="{0E7940DE-2DAC-4547-8A78-EFC0C5DAB186}"/>
    <dgm:cxn modelId="{66C4CD1F-A63B-4B0F-B975-86536F9D3D2C}" srcId="{74581BC2-80B8-44CC-8A6F-F3D9780FA310}" destId="{A0417603-A813-4C15-9762-CA29AFCC7232}" srcOrd="4" destOrd="0" parTransId="{0AD8E9A8-BB55-449B-BDFC-5952A7EBF9EA}" sibTransId="{998609C7-BCFC-4B3E-A32E-C7147AB1DB01}"/>
    <dgm:cxn modelId="{8C902C54-FBB8-49A2-89F2-941DFF33E8EA}" type="presOf" srcId="{0FC622D4-5D54-47D7-985E-626A0C22ACAA}" destId="{E656DD24-3D20-4BF9-A3DD-41FEC5DEBC13}" srcOrd="0" destOrd="0" presId="urn:microsoft.com/office/officeart/2005/8/layout/vList5"/>
    <dgm:cxn modelId="{81C5380C-5DF5-4B01-9B68-01E712372E93}" srcId="{74581BC2-80B8-44CC-8A6F-F3D9780FA310}" destId="{07C7781C-B745-4A2A-8F12-E6E2067ACC12}" srcOrd="6" destOrd="0" parTransId="{2B24465D-C20D-47A7-BD32-56EF826A9F1E}" sibTransId="{8E358349-6999-43A1-ADB5-9326D0917C1D}"/>
    <dgm:cxn modelId="{F8D396C5-CB0F-4E08-84FD-D678C935BC6A}" srcId="{74581BC2-80B8-44CC-8A6F-F3D9780FA310}" destId="{180FEB7B-A5CE-438A-9145-EECF19451173}" srcOrd="2" destOrd="0" parTransId="{D164E470-567C-4D4F-8F9E-9BDD24C9489B}" sibTransId="{3A3FA9F2-CCC7-48C0-992D-2948EEB7612E}"/>
    <dgm:cxn modelId="{A3EE9D14-876F-418E-8155-1A13AE56F153}" type="presOf" srcId="{E841B015-2EC3-4939-AD76-54ACB83E546D}" destId="{7C7FBA32-028E-4F7B-97FA-404F0634F6B1}" srcOrd="0" destOrd="0" presId="urn:microsoft.com/office/officeart/2005/8/layout/vList5"/>
    <dgm:cxn modelId="{99818216-DB26-4831-85E4-DC8457E4E947}" type="presParOf" srcId="{03034760-A935-4AE3-B2BE-EC2D84945C13}" destId="{EBAF4CEA-7767-4A18-90A9-03424197CA49}" srcOrd="0" destOrd="0" presId="urn:microsoft.com/office/officeart/2005/8/layout/vList5"/>
    <dgm:cxn modelId="{91843E4F-61C1-4AD3-9E49-5D3A92033149}" type="presParOf" srcId="{EBAF4CEA-7767-4A18-90A9-03424197CA49}" destId="{E656DD24-3D20-4BF9-A3DD-41FEC5DEBC13}" srcOrd="0" destOrd="0" presId="urn:microsoft.com/office/officeart/2005/8/layout/vList5"/>
    <dgm:cxn modelId="{7B1BE766-03AB-4816-868D-572650564A08}" type="presParOf" srcId="{03034760-A935-4AE3-B2BE-EC2D84945C13}" destId="{BF05C38D-AF01-4973-8AAE-F31E980CFF4F}" srcOrd="1" destOrd="0" presId="urn:microsoft.com/office/officeart/2005/8/layout/vList5"/>
    <dgm:cxn modelId="{7B3DE542-14C6-4F94-9358-EDC0B012C55C}" type="presParOf" srcId="{03034760-A935-4AE3-B2BE-EC2D84945C13}" destId="{7AD2FE1B-39C0-4CBE-B00F-912EAC4B5D37}" srcOrd="2" destOrd="0" presId="urn:microsoft.com/office/officeart/2005/8/layout/vList5"/>
    <dgm:cxn modelId="{094E28AB-37AE-4AC0-8F91-2443206E4A27}" type="presParOf" srcId="{7AD2FE1B-39C0-4CBE-B00F-912EAC4B5D37}" destId="{7C7FBA32-028E-4F7B-97FA-404F0634F6B1}" srcOrd="0" destOrd="0" presId="urn:microsoft.com/office/officeart/2005/8/layout/vList5"/>
    <dgm:cxn modelId="{7E96293C-048F-4E80-A69C-F302941C8308}" type="presParOf" srcId="{03034760-A935-4AE3-B2BE-EC2D84945C13}" destId="{6F258DDC-1CFA-4B43-96AD-002601213D33}" srcOrd="3" destOrd="0" presId="urn:microsoft.com/office/officeart/2005/8/layout/vList5"/>
    <dgm:cxn modelId="{DB209E20-59A0-4B27-954D-6261700EDC8D}" type="presParOf" srcId="{03034760-A935-4AE3-B2BE-EC2D84945C13}" destId="{E66115A8-62E3-42E6-982A-288D3AC447E1}" srcOrd="4" destOrd="0" presId="urn:microsoft.com/office/officeart/2005/8/layout/vList5"/>
    <dgm:cxn modelId="{2AF64677-0EFF-497A-BB37-5A756B63B2F3}" type="presParOf" srcId="{E66115A8-62E3-42E6-982A-288D3AC447E1}" destId="{F5967D54-5761-4B04-91D5-9646768B010F}" srcOrd="0" destOrd="0" presId="urn:microsoft.com/office/officeart/2005/8/layout/vList5"/>
    <dgm:cxn modelId="{DEBF4577-A5AE-4E71-AE80-2508594A0342}" type="presParOf" srcId="{03034760-A935-4AE3-B2BE-EC2D84945C13}" destId="{72094840-589F-4F2A-AAFB-80276B7E3F32}" srcOrd="5" destOrd="0" presId="urn:microsoft.com/office/officeart/2005/8/layout/vList5"/>
    <dgm:cxn modelId="{871F9801-BEAA-47FE-A829-0585AC86F3A4}" type="presParOf" srcId="{03034760-A935-4AE3-B2BE-EC2D84945C13}" destId="{113A4F65-F602-42A4-B05E-7E770FCDF32A}" srcOrd="6" destOrd="0" presId="urn:microsoft.com/office/officeart/2005/8/layout/vList5"/>
    <dgm:cxn modelId="{3F340C0B-2003-47BC-ABA8-1B23CDC2B900}" type="presParOf" srcId="{113A4F65-F602-42A4-B05E-7E770FCDF32A}" destId="{9A88FD0F-CED2-4035-BDA9-FFCF26B6C065}" srcOrd="0" destOrd="0" presId="urn:microsoft.com/office/officeart/2005/8/layout/vList5"/>
    <dgm:cxn modelId="{C1A14750-B0FD-4F4B-A839-C9927642BBB1}" type="presParOf" srcId="{03034760-A935-4AE3-B2BE-EC2D84945C13}" destId="{F03334BC-1253-4260-9B26-4A8B331A49E6}" srcOrd="7" destOrd="0" presId="urn:microsoft.com/office/officeart/2005/8/layout/vList5"/>
    <dgm:cxn modelId="{BA0954B0-0922-46CD-837F-2957AF042AA0}" type="presParOf" srcId="{03034760-A935-4AE3-B2BE-EC2D84945C13}" destId="{22C5E026-CE77-4D0D-8CCB-56FCBAC9EE9E}" srcOrd="8" destOrd="0" presId="urn:microsoft.com/office/officeart/2005/8/layout/vList5"/>
    <dgm:cxn modelId="{45CA6365-CF87-42F7-9D51-5C9954C32697}" type="presParOf" srcId="{22C5E026-CE77-4D0D-8CCB-56FCBAC9EE9E}" destId="{D554B19A-CB3B-43F0-8D2B-0061F3E37CBC}" srcOrd="0" destOrd="0" presId="urn:microsoft.com/office/officeart/2005/8/layout/vList5"/>
    <dgm:cxn modelId="{F2E06917-AA4B-47D5-89F1-8F215D7F9DDA}" type="presParOf" srcId="{03034760-A935-4AE3-B2BE-EC2D84945C13}" destId="{FCBD404E-E561-4B29-BE9C-C9447F9298F8}" srcOrd="9" destOrd="0" presId="urn:microsoft.com/office/officeart/2005/8/layout/vList5"/>
    <dgm:cxn modelId="{94C29363-B350-461A-A5A5-7DC37062B2D0}" type="presParOf" srcId="{03034760-A935-4AE3-B2BE-EC2D84945C13}" destId="{BA60B7CC-A07F-46E4-9516-E43A0C180932}" srcOrd="10" destOrd="0" presId="urn:microsoft.com/office/officeart/2005/8/layout/vList5"/>
    <dgm:cxn modelId="{F5A834AD-20CF-49C7-9D89-BE46408EB6AD}" type="presParOf" srcId="{BA60B7CC-A07F-46E4-9516-E43A0C180932}" destId="{AC284B68-D043-411B-9C6A-9928C596D9EF}" srcOrd="0" destOrd="0" presId="urn:microsoft.com/office/officeart/2005/8/layout/vList5"/>
    <dgm:cxn modelId="{4330E986-E891-4E5B-960B-84262D514E32}" type="presParOf" srcId="{03034760-A935-4AE3-B2BE-EC2D84945C13}" destId="{7C3E3CAF-B32B-41DA-9328-8D3DF37BBB1E}" srcOrd="11" destOrd="0" presId="urn:microsoft.com/office/officeart/2005/8/layout/vList5"/>
    <dgm:cxn modelId="{4360004C-26CE-4A6F-87A0-223F08FEAF78}" type="presParOf" srcId="{03034760-A935-4AE3-B2BE-EC2D84945C13}" destId="{A696C6A7-6B7D-499C-9275-84F7CA9FF953}" srcOrd="12" destOrd="0" presId="urn:microsoft.com/office/officeart/2005/8/layout/vList5"/>
    <dgm:cxn modelId="{1B7A12E8-D776-43C7-8ADF-A2A2179E64BD}" type="presParOf" srcId="{A696C6A7-6B7D-499C-9275-84F7CA9FF953}" destId="{AD271547-8691-4005-9E6B-07630754848E}" srcOrd="0" destOrd="0" presId="urn:microsoft.com/office/officeart/2005/8/layout/vList5"/>
  </dgm:cxnLst>
  <dgm:bg/>
  <dgm:whole/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3024789A-E983-4859-AC58-92C48F528E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378E0-FB8E-470C-8417-1018C55CBEB2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rtl="0"/>
          <a:r>
            <a:rPr lang="en-US" b="1" dirty="0" smtClean="0"/>
            <a:t>Optical Coherence Tomography</a:t>
          </a:r>
          <a:endParaRPr lang="en-US" dirty="0"/>
        </a:p>
      </dgm:t>
    </dgm:pt>
    <dgm:pt modelId="{3A89F800-F48B-464F-889B-AF91F6DCE23C}" type="parTrans" cxnId="{907151DD-9B86-447A-B397-CB4EDF05ED40}">
      <dgm:prSet/>
      <dgm:spPr/>
      <dgm:t>
        <a:bodyPr/>
        <a:lstStyle/>
        <a:p>
          <a:endParaRPr lang="en-US"/>
        </a:p>
      </dgm:t>
    </dgm:pt>
    <dgm:pt modelId="{976D01C8-B011-41C9-AA4C-76307A1E9FA5}" type="sibTrans" cxnId="{907151DD-9B86-447A-B397-CB4EDF05ED40}">
      <dgm:prSet/>
      <dgm:spPr/>
      <dgm:t>
        <a:bodyPr/>
        <a:lstStyle/>
        <a:p>
          <a:endParaRPr lang="en-US"/>
        </a:p>
      </dgm:t>
    </dgm:pt>
    <dgm:pt modelId="{70D99870-E85C-4850-8496-D39E81DBEABE}" type="pres">
      <dgm:prSet presAssocID="{3024789A-E983-4859-AC58-92C48F528E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470763-A7C7-4582-9C35-822E8276BABC}" type="pres">
      <dgm:prSet presAssocID="{3C5378E0-FB8E-470C-8417-1018C55CBE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D64D4-5049-4948-9904-5E95EDDEC7DE}" type="presOf" srcId="{3C5378E0-FB8E-470C-8417-1018C55CBEB2}" destId="{88470763-A7C7-4582-9C35-822E8276BABC}" srcOrd="0" destOrd="0" presId="urn:microsoft.com/office/officeart/2005/8/layout/vList2"/>
    <dgm:cxn modelId="{907151DD-9B86-447A-B397-CB4EDF05ED40}" srcId="{3024789A-E983-4859-AC58-92C48F528E9C}" destId="{3C5378E0-FB8E-470C-8417-1018C55CBEB2}" srcOrd="0" destOrd="0" parTransId="{3A89F800-F48B-464F-889B-AF91F6DCE23C}" sibTransId="{976D01C8-B011-41C9-AA4C-76307A1E9FA5}"/>
    <dgm:cxn modelId="{5DF021F6-D3C2-4169-B633-95C102EA8E19}" type="presOf" srcId="{3024789A-E983-4859-AC58-92C48F528E9C}" destId="{70D99870-E85C-4850-8496-D39E81DBEABE}" srcOrd="0" destOrd="0" presId="urn:microsoft.com/office/officeart/2005/8/layout/vList2"/>
    <dgm:cxn modelId="{C1450C16-342B-46A7-83BF-9A87C6B57842}" type="presParOf" srcId="{70D99870-E85C-4850-8496-D39E81DBEABE}" destId="{88470763-A7C7-4582-9C35-822E8276BABC}" srcOrd="0" destOrd="0" presId="urn:microsoft.com/office/officeart/2005/8/layout/vList2"/>
  </dgm:cxnLst>
  <dgm:bg/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D748F1B-47AF-4316-8ECA-C40253EF50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640E2-5D36-4A46-AF28-6BE6F193130F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CNV  </a:t>
          </a:r>
          <a:endParaRPr lang="en-US" b="1" dirty="0"/>
        </a:p>
      </dgm:t>
    </dgm:pt>
    <dgm:pt modelId="{5F7405A4-C1FF-43BC-B961-4A260C9D649B}" type="parTrans" cxnId="{3DCE4DE3-0638-4DD8-979C-657914C7166B}">
      <dgm:prSet/>
      <dgm:spPr/>
      <dgm:t>
        <a:bodyPr/>
        <a:lstStyle/>
        <a:p>
          <a:endParaRPr lang="en-US"/>
        </a:p>
      </dgm:t>
    </dgm:pt>
    <dgm:pt modelId="{6F5549BB-F892-4090-8FF4-5D515C5404C4}" type="sibTrans" cxnId="{3DCE4DE3-0638-4DD8-979C-657914C7166B}">
      <dgm:prSet/>
      <dgm:spPr/>
      <dgm:t>
        <a:bodyPr/>
        <a:lstStyle/>
        <a:p>
          <a:endParaRPr lang="en-US"/>
        </a:p>
      </dgm:t>
    </dgm:pt>
    <dgm:pt modelId="{B70A4EE9-668A-430A-9D80-0901651BF8F1}" type="pres">
      <dgm:prSet presAssocID="{2D748F1B-47AF-4316-8ECA-C40253EF50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4DDF17-2206-444B-8B4A-5EFC4135E30B}" type="pres">
      <dgm:prSet presAssocID="{4D9640E2-5D36-4A46-AF28-6BE6F19313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E4DE3-0638-4DD8-979C-657914C7166B}" srcId="{2D748F1B-47AF-4316-8ECA-C40253EF5068}" destId="{4D9640E2-5D36-4A46-AF28-6BE6F193130F}" srcOrd="0" destOrd="0" parTransId="{5F7405A4-C1FF-43BC-B961-4A260C9D649B}" sibTransId="{6F5549BB-F892-4090-8FF4-5D515C5404C4}"/>
    <dgm:cxn modelId="{18BF0EFE-C802-4E8D-984B-E6553CDD0474}" type="presOf" srcId="{4D9640E2-5D36-4A46-AF28-6BE6F193130F}" destId="{304DDF17-2206-444B-8B4A-5EFC4135E30B}" srcOrd="0" destOrd="0" presId="urn:microsoft.com/office/officeart/2005/8/layout/vList2"/>
    <dgm:cxn modelId="{B970B5EB-B6E9-4ED5-808B-C4FC0F48D3D8}" type="presOf" srcId="{2D748F1B-47AF-4316-8ECA-C40253EF5068}" destId="{B70A4EE9-668A-430A-9D80-0901651BF8F1}" srcOrd="0" destOrd="0" presId="urn:microsoft.com/office/officeart/2005/8/layout/vList2"/>
    <dgm:cxn modelId="{6D2B7FF1-C99C-464E-823C-7542F59A3FB2}" type="presParOf" srcId="{B70A4EE9-668A-430A-9D80-0901651BF8F1}" destId="{304DDF17-2206-444B-8B4A-5EFC4135E30B}" srcOrd="0" destOrd="0" presId="urn:microsoft.com/office/officeart/2005/8/layout/vList2"/>
  </dgm:cxnLst>
  <dgm:bg/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000082"/>
        </a:solidFill>
        <a:ln>
          <a:solidFill>
            <a:srgbClr val="FFC000"/>
          </a:soli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l" rtl="0"/>
          <a:r>
            <a:rPr lang="en-US" sz="2000" b="1" i="0" dirty="0" smtClean="0"/>
            <a:t>PrONTO Study: OCT detects recurrent neovascularization before vision loss</a:t>
          </a:r>
          <a:endParaRPr lang="en-US" sz="2000" b="1" i="1" dirty="0" smtClean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 custLinFactNeighborY="-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0D2FF-086C-4C12-9290-9A7F7E32A60A}" type="presOf" srcId="{B0C0F592-C2FD-4EF8-88FC-687A8CBFC1A1}" destId="{70DE03DA-ADF6-4B30-8CDD-C0FFADBE0533}" srcOrd="0" destOrd="0" presId="urn:microsoft.com/office/officeart/2005/8/layout/vList2"/>
    <dgm:cxn modelId="{A81935ED-AF55-4214-9EE0-894BAE742BCB}" type="presOf" srcId="{AC7F1437-D07B-441B-85F5-B300ABB5A81A}" destId="{47CB1E3C-AEC6-4631-A968-12EA1A513B75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91BEA082-3529-4165-B1C3-DD97D54BE67C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C12C748E-C7E4-403A-9277-E188DE50CE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E1646-9F0F-45D0-A8AB-47BBECAC661D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Fibrovascular PED  </a:t>
          </a:r>
          <a:endParaRPr lang="en-US" dirty="0"/>
        </a:p>
      </dgm:t>
    </dgm:pt>
    <dgm:pt modelId="{E0597FA0-8476-4CD0-BF6A-EF04DE04A702}" type="parTrans" cxnId="{874CD248-BE06-48EC-9739-BBDA8F7E469A}">
      <dgm:prSet/>
      <dgm:spPr/>
      <dgm:t>
        <a:bodyPr/>
        <a:lstStyle/>
        <a:p>
          <a:endParaRPr lang="en-US"/>
        </a:p>
      </dgm:t>
    </dgm:pt>
    <dgm:pt modelId="{926E8BDA-5982-4827-BEAB-33AE3F5613FA}" type="sibTrans" cxnId="{874CD248-BE06-48EC-9739-BBDA8F7E469A}">
      <dgm:prSet/>
      <dgm:spPr/>
      <dgm:t>
        <a:bodyPr/>
        <a:lstStyle/>
        <a:p>
          <a:endParaRPr lang="en-US"/>
        </a:p>
      </dgm:t>
    </dgm:pt>
    <dgm:pt modelId="{9EED326F-E777-4661-B16D-059073D0B423}" type="pres">
      <dgm:prSet presAssocID="{C12C748E-C7E4-403A-9277-E188DE50CE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83778-7560-48F3-AA48-50643A2F377F}" type="pres">
      <dgm:prSet presAssocID="{145E1646-9F0F-45D0-A8AB-47BBECAC66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CD248-BE06-48EC-9739-BBDA8F7E469A}" srcId="{C12C748E-C7E4-403A-9277-E188DE50CE45}" destId="{145E1646-9F0F-45D0-A8AB-47BBECAC661D}" srcOrd="0" destOrd="0" parTransId="{E0597FA0-8476-4CD0-BF6A-EF04DE04A702}" sibTransId="{926E8BDA-5982-4827-BEAB-33AE3F5613FA}"/>
    <dgm:cxn modelId="{0CAB1386-3459-49D5-B5F8-8A112E86FE4F}" type="presOf" srcId="{C12C748E-C7E4-403A-9277-E188DE50CE45}" destId="{9EED326F-E777-4661-B16D-059073D0B423}" srcOrd="0" destOrd="0" presId="urn:microsoft.com/office/officeart/2005/8/layout/vList2"/>
    <dgm:cxn modelId="{35BC1D30-96E8-4B8E-A85F-469A79847081}" type="presOf" srcId="{145E1646-9F0F-45D0-A8AB-47BBECAC661D}" destId="{E3A83778-7560-48F3-AA48-50643A2F377F}" srcOrd="0" destOrd="0" presId="urn:microsoft.com/office/officeart/2005/8/layout/vList2"/>
    <dgm:cxn modelId="{CB15BA8B-ABE5-42FF-95BD-7F1C4E39BE9D}" type="presParOf" srcId="{9EED326F-E777-4661-B16D-059073D0B423}" destId="{E3A83778-7560-48F3-AA48-50643A2F377F}" srcOrd="0" destOrd="0" presId="urn:microsoft.com/office/officeart/2005/8/layout/vList2"/>
  </dgm:cxnLst>
  <dgm:bg/>
  <dgm:whole/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488CDCF-1689-4D6F-B8E7-90FBC41BBA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0D6801-F86A-4738-86A5-50BC63B2F777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18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Macular scar  </a:t>
          </a:r>
          <a:endParaRPr lang="en-US" dirty="0"/>
        </a:p>
      </dgm:t>
    </dgm:pt>
    <dgm:pt modelId="{A68357B6-E5BD-4E60-A26D-4F7A17736850}" type="parTrans" cxnId="{1440C4B7-3078-4553-ACCB-76D81D92B259}">
      <dgm:prSet/>
      <dgm:spPr/>
      <dgm:t>
        <a:bodyPr/>
        <a:lstStyle/>
        <a:p>
          <a:endParaRPr lang="en-US"/>
        </a:p>
      </dgm:t>
    </dgm:pt>
    <dgm:pt modelId="{48722FE8-D63D-47EC-9A8F-ACA28811511A}" type="sibTrans" cxnId="{1440C4B7-3078-4553-ACCB-76D81D92B259}">
      <dgm:prSet/>
      <dgm:spPr/>
      <dgm:t>
        <a:bodyPr/>
        <a:lstStyle/>
        <a:p>
          <a:endParaRPr lang="en-US"/>
        </a:p>
      </dgm:t>
    </dgm:pt>
    <dgm:pt modelId="{B96D6D14-0DC7-48F0-880A-3568723BC9A3}" type="pres">
      <dgm:prSet presAssocID="{8488CDCF-1689-4D6F-B8E7-90FBC41BBA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07C7D-9582-4C38-9615-F01E5E91D577}" type="pres">
      <dgm:prSet presAssocID="{240D6801-F86A-4738-86A5-50BC63B2F7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40C4B7-3078-4553-ACCB-76D81D92B259}" srcId="{8488CDCF-1689-4D6F-B8E7-90FBC41BBAFF}" destId="{240D6801-F86A-4738-86A5-50BC63B2F777}" srcOrd="0" destOrd="0" parTransId="{A68357B6-E5BD-4E60-A26D-4F7A17736850}" sibTransId="{48722FE8-D63D-47EC-9A8F-ACA28811511A}"/>
    <dgm:cxn modelId="{15E7039E-7F52-4791-9600-C8D6E785C498}" type="presOf" srcId="{8488CDCF-1689-4D6F-B8E7-90FBC41BBAFF}" destId="{B96D6D14-0DC7-48F0-880A-3568723BC9A3}" srcOrd="0" destOrd="0" presId="urn:microsoft.com/office/officeart/2005/8/layout/vList2"/>
    <dgm:cxn modelId="{C4DBC14D-EC7F-4046-9D9D-D3374E15C40A}" type="presOf" srcId="{240D6801-F86A-4738-86A5-50BC63B2F777}" destId="{EC807C7D-9582-4C38-9615-F01E5E91D577}" srcOrd="0" destOrd="0" presId="urn:microsoft.com/office/officeart/2005/8/layout/vList2"/>
    <dgm:cxn modelId="{811AC8CD-95E6-4B5D-B632-E0176E9B41A8}" type="presParOf" srcId="{B96D6D14-0DC7-48F0-880A-3568723BC9A3}" destId="{EC807C7D-9582-4C38-9615-F01E5E91D577}" srcOrd="0" destOrd="0" presId="urn:microsoft.com/office/officeart/2005/8/layout/vList2"/>
  </dgm:cxnLst>
  <dgm:bg/>
  <dgm:whole/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CB85AE18-694A-40EE-876F-34ED0194B7B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B7F24-CB43-45C2-B079-0402BEE924C1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>
              <a:solidFill>
                <a:srgbClr val="E0AA3E"/>
              </a:solidFill>
            </a:rPr>
            <a:t>Vit C 500 mg</a:t>
          </a:r>
          <a:endParaRPr lang="en-US" b="1" dirty="0">
            <a:solidFill>
              <a:srgbClr val="E0AA3E"/>
            </a:solidFill>
          </a:endParaRPr>
        </a:p>
      </dgm:t>
    </dgm:pt>
    <dgm:pt modelId="{C5BA7F3C-DB70-4733-98D5-89209E556127}" type="parTrans" cxnId="{ED35C305-30B6-4A0E-82C8-2C2272E4A563}">
      <dgm:prSet/>
      <dgm:spPr/>
      <dgm:t>
        <a:bodyPr/>
        <a:lstStyle/>
        <a:p>
          <a:endParaRPr lang="en-US"/>
        </a:p>
      </dgm:t>
    </dgm:pt>
    <dgm:pt modelId="{1EA42853-F477-47EE-8723-5783968ADA0B}" type="sibTrans" cxnId="{ED35C305-30B6-4A0E-82C8-2C2272E4A563}">
      <dgm:prSet/>
      <dgm:spPr/>
      <dgm:t>
        <a:bodyPr/>
        <a:lstStyle/>
        <a:p>
          <a:endParaRPr lang="en-US"/>
        </a:p>
      </dgm:t>
    </dgm:pt>
    <dgm:pt modelId="{366ADA50-C695-4C24-88F8-A537540A5E63}">
      <dgm:prSet/>
      <dgm:spPr/>
      <dgm:t>
        <a:bodyPr/>
        <a:lstStyle/>
        <a:p>
          <a:endParaRPr lang="en-US"/>
        </a:p>
      </dgm:t>
    </dgm:pt>
    <dgm:pt modelId="{CD083BAA-F2D8-40E4-AD72-9FB49CFCEA60}" type="parTrans" cxnId="{85EA399E-483B-4B60-8210-1EEA4EB85709}">
      <dgm:prSet/>
      <dgm:spPr/>
      <dgm:t>
        <a:bodyPr/>
        <a:lstStyle/>
        <a:p>
          <a:endParaRPr lang="en-US"/>
        </a:p>
      </dgm:t>
    </dgm:pt>
    <dgm:pt modelId="{154ABEC8-EB0D-44C2-8AD4-0CF736D692E1}" type="sibTrans" cxnId="{85EA399E-483B-4B60-8210-1EEA4EB85709}">
      <dgm:prSet/>
      <dgm:spPr/>
      <dgm:t>
        <a:bodyPr/>
        <a:lstStyle/>
        <a:p>
          <a:endParaRPr lang="en-US"/>
        </a:p>
      </dgm:t>
    </dgm:pt>
    <dgm:pt modelId="{5DEAB822-5E4C-41BF-A225-FBC085F88536}">
      <dgm:prSet/>
      <dgm:spPr/>
      <dgm:t>
        <a:bodyPr/>
        <a:lstStyle/>
        <a:p>
          <a:endParaRPr lang="en-US"/>
        </a:p>
      </dgm:t>
    </dgm:pt>
    <dgm:pt modelId="{5122AE3B-0934-4F82-9F4B-CBAECEF99405}" type="parTrans" cxnId="{F25F20FB-6D6D-4686-BA50-3F5B3637C219}">
      <dgm:prSet/>
      <dgm:spPr/>
      <dgm:t>
        <a:bodyPr/>
        <a:lstStyle/>
        <a:p>
          <a:endParaRPr lang="en-US"/>
        </a:p>
      </dgm:t>
    </dgm:pt>
    <dgm:pt modelId="{32615FAB-17B7-41CC-B601-A4964632FBF9}" type="sibTrans" cxnId="{F25F20FB-6D6D-4686-BA50-3F5B3637C219}">
      <dgm:prSet/>
      <dgm:spPr/>
      <dgm:t>
        <a:bodyPr/>
        <a:lstStyle/>
        <a:p>
          <a:endParaRPr lang="en-US"/>
        </a:p>
      </dgm:t>
    </dgm:pt>
    <dgm:pt modelId="{1F2FC9A4-DF4C-4770-8A87-1BE8CA05CCF3}">
      <dgm:prSet/>
      <dgm:spPr/>
      <dgm:t>
        <a:bodyPr/>
        <a:lstStyle/>
        <a:p>
          <a:endParaRPr lang="en-US"/>
        </a:p>
      </dgm:t>
    </dgm:pt>
    <dgm:pt modelId="{4679BD57-65BA-48AA-8D3D-EAD30B4A05CC}" type="parTrans" cxnId="{2FB460D0-6F10-4593-B1E0-291E01D1CE88}">
      <dgm:prSet/>
      <dgm:spPr/>
      <dgm:t>
        <a:bodyPr/>
        <a:lstStyle/>
        <a:p>
          <a:endParaRPr lang="en-US"/>
        </a:p>
      </dgm:t>
    </dgm:pt>
    <dgm:pt modelId="{7625AF78-57E2-402C-AE96-91E2E7D9E224}" type="sibTrans" cxnId="{2FB460D0-6F10-4593-B1E0-291E01D1CE88}">
      <dgm:prSet/>
      <dgm:spPr/>
      <dgm:t>
        <a:bodyPr/>
        <a:lstStyle/>
        <a:p>
          <a:endParaRPr lang="en-US"/>
        </a:p>
      </dgm:t>
    </dgm:pt>
    <dgm:pt modelId="{4451D1FE-2C4E-456F-B3DC-7839168A1FAD}">
      <dgm:prSet/>
      <dgm:spPr/>
      <dgm:t>
        <a:bodyPr/>
        <a:lstStyle/>
        <a:p>
          <a:pPr rtl="0"/>
          <a:endParaRPr lang="en-US" b="1" dirty="0"/>
        </a:p>
      </dgm:t>
    </dgm:pt>
    <dgm:pt modelId="{A9A98071-E1E2-4240-A97A-888C86DA0388}" type="parTrans" cxnId="{E71E4F62-B4BD-4359-AE2F-266D1062EC61}">
      <dgm:prSet/>
      <dgm:spPr/>
      <dgm:t>
        <a:bodyPr/>
        <a:lstStyle/>
        <a:p>
          <a:endParaRPr lang="en-US"/>
        </a:p>
      </dgm:t>
    </dgm:pt>
    <dgm:pt modelId="{6B6715F7-7295-44FA-B98C-1C1E81B0A7F1}" type="sibTrans" cxnId="{E71E4F62-B4BD-4359-AE2F-266D1062EC61}">
      <dgm:prSet/>
      <dgm:spPr/>
      <dgm:t>
        <a:bodyPr/>
        <a:lstStyle/>
        <a:p>
          <a:endParaRPr lang="en-US"/>
        </a:p>
      </dgm:t>
    </dgm:pt>
    <dgm:pt modelId="{BE8CC698-1856-44AE-8F3D-BFCA58B67F3F}">
      <dgm:prSet/>
      <dgm:spPr/>
      <dgm:t>
        <a:bodyPr/>
        <a:lstStyle/>
        <a:p>
          <a:pPr rtl="0"/>
          <a:endParaRPr lang="en-US" b="1" dirty="0"/>
        </a:p>
      </dgm:t>
    </dgm:pt>
    <dgm:pt modelId="{2C9863B5-CD14-4BFD-BE75-B3662F4611D9}" type="parTrans" cxnId="{05B81C57-2FD3-4FBF-BCBB-3BC6EAB154BF}">
      <dgm:prSet/>
      <dgm:spPr/>
      <dgm:t>
        <a:bodyPr/>
        <a:lstStyle/>
        <a:p>
          <a:endParaRPr lang="en-US"/>
        </a:p>
      </dgm:t>
    </dgm:pt>
    <dgm:pt modelId="{962ADA4A-7EBA-4532-B3F5-0BA26C7011B1}" type="sibTrans" cxnId="{05B81C57-2FD3-4FBF-BCBB-3BC6EAB154BF}">
      <dgm:prSet/>
      <dgm:spPr/>
      <dgm:t>
        <a:bodyPr/>
        <a:lstStyle/>
        <a:p>
          <a:endParaRPr lang="en-US"/>
        </a:p>
      </dgm:t>
    </dgm:pt>
    <dgm:pt modelId="{74B25ADE-531F-47A2-BEF2-F41E7E257399}">
      <dgm:prSet/>
      <dgm:spPr/>
      <dgm:t>
        <a:bodyPr/>
        <a:lstStyle/>
        <a:p>
          <a:pPr rtl="0"/>
          <a:endParaRPr lang="en-US" b="1" dirty="0"/>
        </a:p>
      </dgm:t>
    </dgm:pt>
    <dgm:pt modelId="{3CE0CBE5-352B-4191-A1DF-37107BADF0C8}" type="parTrans" cxnId="{3CEB7486-6145-4958-ACED-5ED58080D267}">
      <dgm:prSet/>
      <dgm:spPr/>
      <dgm:t>
        <a:bodyPr/>
        <a:lstStyle/>
        <a:p>
          <a:endParaRPr lang="en-US"/>
        </a:p>
      </dgm:t>
    </dgm:pt>
    <dgm:pt modelId="{C1BAE353-427D-4C5E-AECC-54164009BE0B}" type="sibTrans" cxnId="{3CEB7486-6145-4958-ACED-5ED58080D267}">
      <dgm:prSet/>
      <dgm:spPr/>
      <dgm:t>
        <a:bodyPr/>
        <a:lstStyle/>
        <a:p>
          <a:endParaRPr lang="en-US"/>
        </a:p>
      </dgm:t>
    </dgm:pt>
    <dgm:pt modelId="{155AEFF6-01B5-41CD-907B-B31CD0E30CED}">
      <dgm:prSet/>
      <dgm:spPr/>
      <dgm:t>
        <a:bodyPr/>
        <a:lstStyle/>
        <a:p>
          <a:pPr rtl="0"/>
          <a:endParaRPr lang="en-US" b="1" dirty="0"/>
        </a:p>
      </dgm:t>
    </dgm:pt>
    <dgm:pt modelId="{AB4A50B9-A556-4723-8B50-19E912FA067C}" type="parTrans" cxnId="{0AE9F9BD-32D6-436D-9332-2E7E3749E00D}">
      <dgm:prSet/>
      <dgm:spPr/>
      <dgm:t>
        <a:bodyPr/>
        <a:lstStyle/>
        <a:p>
          <a:endParaRPr lang="en-US"/>
        </a:p>
      </dgm:t>
    </dgm:pt>
    <dgm:pt modelId="{D26EAD9F-9BCE-49E3-AF59-A985B5215240}" type="sibTrans" cxnId="{0AE9F9BD-32D6-436D-9332-2E7E3749E00D}">
      <dgm:prSet/>
      <dgm:spPr/>
      <dgm:t>
        <a:bodyPr/>
        <a:lstStyle/>
        <a:p>
          <a:endParaRPr lang="en-US"/>
        </a:p>
      </dgm:t>
    </dgm:pt>
    <dgm:pt modelId="{3361F5DB-7E7A-4624-84F7-B7ECCA8AE506}">
      <dgm:prSet/>
      <dgm:spPr/>
      <dgm:t>
        <a:bodyPr/>
        <a:lstStyle/>
        <a:p>
          <a:endParaRPr lang="en-US"/>
        </a:p>
      </dgm:t>
    </dgm:pt>
    <dgm:pt modelId="{6B8192D7-FF4F-4614-8900-99E9D63FFA3B}" type="parTrans" cxnId="{2AE0F44E-08D3-4866-B8C4-33F6A590474E}">
      <dgm:prSet/>
      <dgm:spPr/>
      <dgm:t>
        <a:bodyPr/>
        <a:lstStyle/>
        <a:p>
          <a:endParaRPr lang="en-US"/>
        </a:p>
      </dgm:t>
    </dgm:pt>
    <dgm:pt modelId="{21F6D75A-28C8-4D7C-AC19-813F09EE4514}" type="sibTrans" cxnId="{2AE0F44E-08D3-4866-B8C4-33F6A590474E}">
      <dgm:prSet/>
      <dgm:spPr/>
      <dgm:t>
        <a:bodyPr/>
        <a:lstStyle/>
        <a:p>
          <a:endParaRPr lang="en-US"/>
        </a:p>
      </dgm:t>
    </dgm:pt>
    <dgm:pt modelId="{08F761A2-046C-4BAA-A46A-B3678C8C62D4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254000" h="254000"/>
        </a:sp3d>
      </dgm:spPr>
      <dgm:t>
        <a:bodyPr/>
        <a:lstStyle/>
        <a:p>
          <a:pPr rtl="0"/>
          <a:r>
            <a:rPr lang="en-US" b="1" dirty="0" smtClean="0"/>
            <a:t>Vit E 400 IU</a:t>
          </a:r>
          <a:endParaRPr lang="en-US" dirty="0"/>
        </a:p>
      </dgm:t>
    </dgm:pt>
    <dgm:pt modelId="{DF3605B2-3C25-4492-A6EE-F435A4E07F40}" type="parTrans" cxnId="{8E594DE0-B902-43B6-A5C0-96D6F71A0154}">
      <dgm:prSet/>
      <dgm:spPr/>
      <dgm:t>
        <a:bodyPr/>
        <a:lstStyle/>
        <a:p>
          <a:endParaRPr lang="en-US"/>
        </a:p>
      </dgm:t>
    </dgm:pt>
    <dgm:pt modelId="{15058BAF-E0D5-4C91-9650-F70209F24A93}" type="sibTrans" cxnId="{8E594DE0-B902-43B6-A5C0-96D6F71A0154}">
      <dgm:prSet/>
      <dgm:spPr/>
      <dgm:t>
        <a:bodyPr/>
        <a:lstStyle/>
        <a:p>
          <a:endParaRPr lang="en-US"/>
        </a:p>
      </dgm:t>
    </dgm:pt>
    <dgm:pt modelId="{5B1AA820-6840-40A5-8F6F-DC85CE7E186B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Beta Carotene 15 mg</a:t>
          </a:r>
          <a:endParaRPr lang="en-US" dirty="0"/>
        </a:p>
      </dgm:t>
    </dgm:pt>
    <dgm:pt modelId="{9154435E-CBC1-48E1-BC68-608288AC6FE1}" type="parTrans" cxnId="{75482B49-9C72-4CAC-AE67-3A908482D43A}">
      <dgm:prSet/>
      <dgm:spPr/>
      <dgm:t>
        <a:bodyPr/>
        <a:lstStyle/>
        <a:p>
          <a:endParaRPr lang="en-US"/>
        </a:p>
      </dgm:t>
    </dgm:pt>
    <dgm:pt modelId="{9BD58C82-E187-46FA-9F88-4C086FA15888}" type="sibTrans" cxnId="{75482B49-9C72-4CAC-AE67-3A908482D43A}">
      <dgm:prSet/>
      <dgm:spPr/>
      <dgm:t>
        <a:bodyPr/>
        <a:lstStyle/>
        <a:p>
          <a:endParaRPr lang="en-US"/>
        </a:p>
      </dgm:t>
    </dgm:pt>
    <dgm:pt modelId="{8FC66725-3E82-43FF-B0A1-EA1393175556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152400" dist="317500" dir="5400000" sx="90000" sy="-19000" rotWithShape="0">
            <a:prstClr val="black">
              <a:alpha val="47000"/>
            </a:prstClr>
          </a:outerShdw>
        </a:effectLst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Cupric Oxide 2 mg</a:t>
          </a:r>
          <a:endParaRPr lang="en-US" b="1" dirty="0"/>
        </a:p>
      </dgm:t>
    </dgm:pt>
    <dgm:pt modelId="{DE29124B-05CC-4868-8E6E-BB1BF0DCC04F}" type="parTrans" cxnId="{E50ACA9F-3F2A-4A2D-AAAC-CF8847AF0AA3}">
      <dgm:prSet/>
      <dgm:spPr/>
      <dgm:t>
        <a:bodyPr/>
        <a:lstStyle/>
        <a:p>
          <a:endParaRPr lang="en-US"/>
        </a:p>
      </dgm:t>
    </dgm:pt>
    <dgm:pt modelId="{1D9D6FCD-1E21-4191-9D09-5262E3F45DFC}" type="sibTrans" cxnId="{E50ACA9F-3F2A-4A2D-AAAC-CF8847AF0AA3}">
      <dgm:prSet/>
      <dgm:spPr/>
      <dgm:t>
        <a:bodyPr/>
        <a:lstStyle/>
        <a:p>
          <a:endParaRPr lang="en-US"/>
        </a:p>
      </dgm:t>
    </dgm:pt>
    <dgm:pt modelId="{E73FE42E-B6D9-437C-AB02-8542B2E7C1F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152400" dist="317500" dir="5400000" sx="90000" sy="-19000" rotWithShape="0">
            <a:prstClr val="black">
              <a:alpha val="47000"/>
            </a:prstClr>
          </a:outerShdw>
        </a:effectLst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Zinc Oxide 80 mg</a:t>
          </a:r>
          <a:endParaRPr lang="en-US" dirty="0"/>
        </a:p>
      </dgm:t>
    </dgm:pt>
    <dgm:pt modelId="{0C658583-9FDB-412D-9E8D-43BA3AC9121E}" type="parTrans" cxnId="{38D7DDE7-5C3A-4A2F-ACCC-7C3092D9066C}">
      <dgm:prSet/>
      <dgm:spPr/>
      <dgm:t>
        <a:bodyPr/>
        <a:lstStyle/>
        <a:p>
          <a:endParaRPr lang="en-US"/>
        </a:p>
      </dgm:t>
    </dgm:pt>
    <dgm:pt modelId="{AD20333B-3EF7-4E0C-89CC-7E020E26160E}" type="sibTrans" cxnId="{38D7DDE7-5C3A-4A2F-ACCC-7C3092D9066C}">
      <dgm:prSet/>
      <dgm:spPr/>
      <dgm:t>
        <a:bodyPr/>
        <a:lstStyle/>
        <a:p>
          <a:endParaRPr lang="en-US"/>
        </a:p>
      </dgm:t>
    </dgm:pt>
    <dgm:pt modelId="{C43A3A83-CCAE-4E78-883B-AC6D2689F647}" type="pres">
      <dgm:prSet presAssocID="{CB85AE18-694A-40EE-876F-34ED0194B7B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5B2AA-4D1F-44DA-A722-AF421C81451A}" type="pres">
      <dgm:prSet presAssocID="{CB85AE18-694A-40EE-876F-34ED0194B7B6}" presName="matrix" presStyleCnt="0"/>
      <dgm:spPr/>
      <dgm:t>
        <a:bodyPr/>
        <a:lstStyle/>
        <a:p>
          <a:endParaRPr lang="en-US"/>
        </a:p>
      </dgm:t>
    </dgm:pt>
    <dgm:pt modelId="{3A64D813-52FE-43ED-A50E-108CF7DA61E0}" type="pres">
      <dgm:prSet presAssocID="{CB85AE18-694A-40EE-876F-34ED0194B7B6}" presName="tile1" presStyleLbl="node1" presStyleIdx="0" presStyleCnt="4" custLinFactNeighborX="0" custLinFactNeighborY="0"/>
      <dgm:spPr/>
      <dgm:t>
        <a:bodyPr/>
        <a:lstStyle/>
        <a:p>
          <a:endParaRPr lang="en-US"/>
        </a:p>
      </dgm:t>
    </dgm:pt>
    <dgm:pt modelId="{39EF01A2-D503-44D7-B859-5C5217769284}" type="pres">
      <dgm:prSet presAssocID="{CB85AE18-694A-40EE-876F-34ED0194B7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04DA-C296-4DDB-A6A2-C3EFDDC6BCD8}" type="pres">
      <dgm:prSet presAssocID="{CB85AE18-694A-40EE-876F-34ED0194B7B6}" presName="tile2" presStyleLbl="node1" presStyleIdx="1" presStyleCnt="4"/>
      <dgm:spPr/>
      <dgm:t>
        <a:bodyPr/>
        <a:lstStyle/>
        <a:p>
          <a:endParaRPr lang="en-US"/>
        </a:p>
      </dgm:t>
    </dgm:pt>
    <dgm:pt modelId="{E3BF434D-5B05-4E26-BA3D-5EC5F1D8F550}" type="pres">
      <dgm:prSet presAssocID="{CB85AE18-694A-40EE-876F-34ED0194B7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A7970-6B25-4C4D-9C08-82082E8D1F77}" type="pres">
      <dgm:prSet presAssocID="{CB85AE18-694A-40EE-876F-34ED0194B7B6}" presName="tile3" presStyleLbl="node1" presStyleIdx="2" presStyleCnt="4"/>
      <dgm:spPr/>
      <dgm:t>
        <a:bodyPr/>
        <a:lstStyle/>
        <a:p>
          <a:endParaRPr lang="en-US"/>
        </a:p>
      </dgm:t>
    </dgm:pt>
    <dgm:pt modelId="{2C4B68AF-DE38-468F-BB4C-78428FDA7508}" type="pres">
      <dgm:prSet presAssocID="{CB85AE18-694A-40EE-876F-34ED0194B7B6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solidFill>
          <a:srgbClr val="23256D"/>
        </a:solidFill>
        <a:scene3d>
          <a:camera prst="orthographicFront"/>
          <a:lightRig rig="threePt" dir="t"/>
        </a:scene3d>
        <a:sp3d>
          <a:bevelT w="69850"/>
        </a:sp3d>
      </dgm:spPr>
      <dgm:t>
        <a:bodyPr/>
        <a:lstStyle/>
        <a:p>
          <a:endParaRPr lang="en-US"/>
        </a:p>
      </dgm:t>
    </dgm:pt>
    <dgm:pt modelId="{0DEB91BF-51F3-465D-A8A6-3777707A01B7}" type="pres">
      <dgm:prSet presAssocID="{CB85AE18-694A-40EE-876F-34ED0194B7B6}" presName="tile4" presStyleLbl="node1" presStyleIdx="3" presStyleCnt="4" custLinFactNeighborX="0" custLinFactNeighborY="0"/>
      <dgm:spPr/>
      <dgm:t>
        <a:bodyPr/>
        <a:lstStyle/>
        <a:p>
          <a:endParaRPr lang="en-US"/>
        </a:p>
      </dgm:t>
    </dgm:pt>
    <dgm:pt modelId="{A27699E3-066A-4C26-85F7-DE7EB8E28133}" type="pres">
      <dgm:prSet presAssocID="{CB85AE18-694A-40EE-876F-34ED0194B7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0A8C5-4A24-4066-BF2E-79EDE6793990}" type="pres">
      <dgm:prSet presAssocID="{CB85AE18-694A-40EE-876F-34ED0194B7B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306C2-42BF-45F8-B577-F1428A77E305}" type="presOf" srcId="{5B1AA820-6840-40A5-8F6F-DC85CE7E186B}" destId="{E3BF434D-5B05-4E26-BA3D-5EC5F1D8F550}" srcOrd="1" destOrd="0" presId="urn:microsoft.com/office/officeart/2005/8/layout/matrix1"/>
    <dgm:cxn modelId="{F25F20FB-6D6D-4686-BA50-3F5B3637C219}" srcId="{CB85AE18-694A-40EE-876F-34ED0194B7B6}" destId="{5DEAB822-5E4C-41BF-A225-FBC085F88536}" srcOrd="3" destOrd="0" parTransId="{5122AE3B-0934-4F82-9F4B-CBAECEF99405}" sibTransId="{32615FAB-17B7-41CC-B601-A4964632FBF9}"/>
    <dgm:cxn modelId="{58133685-E8C3-46F7-B2E1-28C8EB213467}" type="presOf" srcId="{8FC66725-3E82-43FF-B0A1-EA1393175556}" destId="{2C4B68AF-DE38-468F-BB4C-78428FDA7508}" srcOrd="1" destOrd="0" presId="urn:microsoft.com/office/officeart/2005/8/layout/matrix1"/>
    <dgm:cxn modelId="{2AE0F44E-08D3-4866-B8C4-33F6A590474E}" srcId="{CB85AE18-694A-40EE-876F-34ED0194B7B6}" destId="{3361F5DB-7E7A-4624-84F7-B7ECCA8AE506}" srcOrd="1" destOrd="0" parTransId="{6B8192D7-FF4F-4614-8900-99E9D63FFA3B}" sibTransId="{21F6D75A-28C8-4D7C-AC19-813F09EE4514}"/>
    <dgm:cxn modelId="{2EAE66F3-3B73-48D9-BDD1-F6DEF86019A2}" type="presOf" srcId="{03FB7F24-CB43-45C2-B079-0402BEE924C1}" destId="{5E50A8C5-4A24-4066-BF2E-79EDE6793990}" srcOrd="0" destOrd="0" presId="urn:microsoft.com/office/officeart/2005/8/layout/matrix1"/>
    <dgm:cxn modelId="{3CEB7486-6145-4958-ACED-5ED58080D267}" srcId="{CB85AE18-694A-40EE-876F-34ED0194B7B6}" destId="{74B25ADE-531F-47A2-BEF2-F41E7E257399}" srcOrd="7" destOrd="0" parTransId="{3CE0CBE5-352B-4191-A1DF-37107BADF0C8}" sibTransId="{C1BAE353-427D-4C5E-AECC-54164009BE0B}"/>
    <dgm:cxn modelId="{C3BE03A4-0DD2-4AC8-9FBE-71994DD9CBE3}" type="presOf" srcId="{08F761A2-046C-4BAA-A46A-B3678C8C62D4}" destId="{39EF01A2-D503-44D7-B859-5C5217769284}" srcOrd="1" destOrd="0" presId="urn:microsoft.com/office/officeart/2005/8/layout/matrix1"/>
    <dgm:cxn modelId="{85EA399E-483B-4B60-8210-1EEA4EB85709}" srcId="{CB85AE18-694A-40EE-876F-34ED0194B7B6}" destId="{366ADA50-C695-4C24-88F8-A537540A5E63}" srcOrd="2" destOrd="0" parTransId="{CD083BAA-F2D8-40E4-AD72-9FB49CFCEA60}" sibTransId="{154ABEC8-EB0D-44C2-8AD4-0CF736D692E1}"/>
    <dgm:cxn modelId="{ED35C305-30B6-4A0E-82C8-2C2272E4A563}" srcId="{CB85AE18-694A-40EE-876F-34ED0194B7B6}" destId="{03FB7F24-CB43-45C2-B079-0402BEE924C1}" srcOrd="0" destOrd="0" parTransId="{C5BA7F3C-DB70-4733-98D5-89209E556127}" sibTransId="{1EA42853-F477-47EE-8723-5783968ADA0B}"/>
    <dgm:cxn modelId="{75482B49-9C72-4CAC-AE67-3A908482D43A}" srcId="{03FB7F24-CB43-45C2-B079-0402BEE924C1}" destId="{5B1AA820-6840-40A5-8F6F-DC85CE7E186B}" srcOrd="1" destOrd="0" parTransId="{9154435E-CBC1-48E1-BC68-608288AC6FE1}" sibTransId="{9BD58C82-E187-46FA-9F88-4C086FA15888}"/>
    <dgm:cxn modelId="{0AE9F9BD-32D6-436D-9332-2E7E3749E00D}" srcId="{CB85AE18-694A-40EE-876F-34ED0194B7B6}" destId="{155AEFF6-01B5-41CD-907B-B31CD0E30CED}" srcOrd="8" destOrd="0" parTransId="{AB4A50B9-A556-4723-8B50-19E912FA067C}" sibTransId="{D26EAD9F-9BCE-49E3-AF59-A985B5215240}"/>
    <dgm:cxn modelId="{55A78E8D-F6E0-4A5C-BCBF-81434FAA998A}" type="presOf" srcId="{5B1AA820-6840-40A5-8F6F-DC85CE7E186B}" destId="{2BF404DA-C296-4DDB-A6A2-C3EFDDC6BCD8}" srcOrd="0" destOrd="0" presId="urn:microsoft.com/office/officeart/2005/8/layout/matrix1"/>
    <dgm:cxn modelId="{CBA6E261-12BC-48E0-B375-009BCD3D8873}" type="presOf" srcId="{8FC66725-3E82-43FF-B0A1-EA1393175556}" destId="{2BBA7970-6B25-4C4D-9C08-82082E8D1F77}" srcOrd="0" destOrd="0" presId="urn:microsoft.com/office/officeart/2005/8/layout/matrix1"/>
    <dgm:cxn modelId="{B0974FDC-4E27-4BC7-945E-F5CA0E8FF5C1}" type="presOf" srcId="{CB85AE18-694A-40EE-876F-34ED0194B7B6}" destId="{C43A3A83-CCAE-4E78-883B-AC6D2689F647}" srcOrd="0" destOrd="0" presId="urn:microsoft.com/office/officeart/2005/8/layout/matrix1"/>
    <dgm:cxn modelId="{05B81C57-2FD3-4FBF-BCBB-3BC6EAB154BF}" srcId="{CB85AE18-694A-40EE-876F-34ED0194B7B6}" destId="{BE8CC698-1856-44AE-8F3D-BFCA58B67F3F}" srcOrd="6" destOrd="0" parTransId="{2C9863B5-CD14-4BFD-BE75-B3662F4611D9}" sibTransId="{962ADA4A-7EBA-4532-B3F5-0BA26C7011B1}"/>
    <dgm:cxn modelId="{AE5AD255-4824-44B9-A15B-1A64B80454F8}" type="presOf" srcId="{E73FE42E-B6D9-437C-AB02-8542B2E7C1FA}" destId="{A27699E3-066A-4C26-85F7-DE7EB8E28133}" srcOrd="1" destOrd="0" presId="urn:microsoft.com/office/officeart/2005/8/layout/matrix1"/>
    <dgm:cxn modelId="{8E594DE0-B902-43B6-A5C0-96D6F71A0154}" srcId="{03FB7F24-CB43-45C2-B079-0402BEE924C1}" destId="{08F761A2-046C-4BAA-A46A-B3678C8C62D4}" srcOrd="0" destOrd="0" parTransId="{DF3605B2-3C25-4492-A6EE-F435A4E07F40}" sibTransId="{15058BAF-E0D5-4C91-9650-F70209F24A93}"/>
    <dgm:cxn modelId="{38D7DDE7-5C3A-4A2F-ACCC-7C3092D9066C}" srcId="{03FB7F24-CB43-45C2-B079-0402BEE924C1}" destId="{E73FE42E-B6D9-437C-AB02-8542B2E7C1FA}" srcOrd="3" destOrd="0" parTransId="{0C658583-9FDB-412D-9E8D-43BA3AC9121E}" sibTransId="{AD20333B-3EF7-4E0C-89CC-7E020E26160E}"/>
    <dgm:cxn modelId="{74EDC282-8C1E-4C95-9A0A-D2551D6522B2}" type="presOf" srcId="{E73FE42E-B6D9-437C-AB02-8542B2E7C1FA}" destId="{0DEB91BF-51F3-465D-A8A6-3777707A01B7}" srcOrd="0" destOrd="0" presId="urn:microsoft.com/office/officeart/2005/8/layout/matrix1"/>
    <dgm:cxn modelId="{34F63475-34E3-49FE-9146-AB1014F686A3}" type="presOf" srcId="{08F761A2-046C-4BAA-A46A-B3678C8C62D4}" destId="{3A64D813-52FE-43ED-A50E-108CF7DA61E0}" srcOrd="0" destOrd="0" presId="urn:microsoft.com/office/officeart/2005/8/layout/matrix1"/>
    <dgm:cxn modelId="{2FB460D0-6F10-4593-B1E0-291E01D1CE88}" srcId="{CB85AE18-694A-40EE-876F-34ED0194B7B6}" destId="{1F2FC9A4-DF4C-4770-8A87-1BE8CA05CCF3}" srcOrd="4" destOrd="0" parTransId="{4679BD57-65BA-48AA-8D3D-EAD30B4A05CC}" sibTransId="{7625AF78-57E2-402C-AE96-91E2E7D9E224}"/>
    <dgm:cxn modelId="{E50ACA9F-3F2A-4A2D-AAAC-CF8847AF0AA3}" srcId="{03FB7F24-CB43-45C2-B079-0402BEE924C1}" destId="{8FC66725-3E82-43FF-B0A1-EA1393175556}" srcOrd="2" destOrd="0" parTransId="{DE29124B-05CC-4868-8E6E-BB1BF0DCC04F}" sibTransId="{1D9D6FCD-1E21-4191-9D09-5262E3F45DFC}"/>
    <dgm:cxn modelId="{E71E4F62-B4BD-4359-AE2F-266D1062EC61}" srcId="{CB85AE18-694A-40EE-876F-34ED0194B7B6}" destId="{4451D1FE-2C4E-456F-B3DC-7839168A1FAD}" srcOrd="5" destOrd="0" parTransId="{A9A98071-E1E2-4240-A97A-888C86DA0388}" sibTransId="{6B6715F7-7295-44FA-B98C-1C1E81B0A7F1}"/>
    <dgm:cxn modelId="{FC22D8DA-595C-423F-9401-EFFF2C847650}" type="presParOf" srcId="{C43A3A83-CCAE-4E78-883B-AC6D2689F647}" destId="{69F5B2AA-4D1F-44DA-A722-AF421C81451A}" srcOrd="0" destOrd="0" presId="urn:microsoft.com/office/officeart/2005/8/layout/matrix1"/>
    <dgm:cxn modelId="{6B33EC1A-B137-49B0-953E-4F78FD1B1FDC}" type="presParOf" srcId="{69F5B2AA-4D1F-44DA-A722-AF421C81451A}" destId="{3A64D813-52FE-43ED-A50E-108CF7DA61E0}" srcOrd="0" destOrd="0" presId="urn:microsoft.com/office/officeart/2005/8/layout/matrix1"/>
    <dgm:cxn modelId="{A6CC0C02-43B2-40F9-9C28-75195EEE20A2}" type="presParOf" srcId="{69F5B2AA-4D1F-44DA-A722-AF421C81451A}" destId="{39EF01A2-D503-44D7-B859-5C5217769284}" srcOrd="1" destOrd="0" presId="urn:microsoft.com/office/officeart/2005/8/layout/matrix1"/>
    <dgm:cxn modelId="{9F63BA98-937A-40CF-A0D9-58741DCF9D3F}" type="presParOf" srcId="{69F5B2AA-4D1F-44DA-A722-AF421C81451A}" destId="{2BF404DA-C296-4DDB-A6A2-C3EFDDC6BCD8}" srcOrd="2" destOrd="0" presId="urn:microsoft.com/office/officeart/2005/8/layout/matrix1"/>
    <dgm:cxn modelId="{1418240C-9750-40C9-8668-1E3FE324D3F8}" type="presParOf" srcId="{69F5B2AA-4D1F-44DA-A722-AF421C81451A}" destId="{E3BF434D-5B05-4E26-BA3D-5EC5F1D8F550}" srcOrd="3" destOrd="0" presId="urn:microsoft.com/office/officeart/2005/8/layout/matrix1"/>
    <dgm:cxn modelId="{93C06E24-8C87-4F19-8502-637342D17394}" type="presParOf" srcId="{69F5B2AA-4D1F-44DA-A722-AF421C81451A}" destId="{2BBA7970-6B25-4C4D-9C08-82082E8D1F77}" srcOrd="4" destOrd="0" presId="urn:microsoft.com/office/officeart/2005/8/layout/matrix1"/>
    <dgm:cxn modelId="{D6E229CE-9C57-4D13-880B-541A7A3488EE}" type="presParOf" srcId="{69F5B2AA-4D1F-44DA-A722-AF421C81451A}" destId="{2C4B68AF-DE38-468F-BB4C-78428FDA7508}" srcOrd="5" destOrd="0" presId="urn:microsoft.com/office/officeart/2005/8/layout/matrix1"/>
    <dgm:cxn modelId="{16BDA38B-425B-4C05-8522-3AB95BE0B328}" type="presParOf" srcId="{69F5B2AA-4D1F-44DA-A722-AF421C81451A}" destId="{0DEB91BF-51F3-465D-A8A6-3777707A01B7}" srcOrd="6" destOrd="0" presId="urn:microsoft.com/office/officeart/2005/8/layout/matrix1"/>
    <dgm:cxn modelId="{D35FB4F8-0640-4CB1-B72A-1DD474ED79C4}" type="presParOf" srcId="{69F5B2AA-4D1F-44DA-A722-AF421C81451A}" destId="{A27699E3-066A-4C26-85F7-DE7EB8E28133}" srcOrd="7" destOrd="0" presId="urn:microsoft.com/office/officeart/2005/8/layout/matrix1"/>
    <dgm:cxn modelId="{07D19A98-926E-4B95-AD96-1B503441A884}" type="presParOf" srcId="{C43A3A83-CCAE-4E78-883B-AC6D2689F647}" destId="{5E50A8C5-4A24-4066-BF2E-79EDE6793990}" srcOrd="1" destOrd="0" presId="urn:microsoft.com/office/officeart/2005/8/layout/matrix1"/>
  </dgm:cxnLst>
  <dgm:bg>
    <a:effectLst>
      <a:outerShdw blurRad="152400" dist="317500" dir="5400000" sx="90000" sy="-19000" rotWithShape="0">
        <a:prstClr val="black"/>
      </a:outerShdw>
    </a:effectLst>
  </dgm:bg>
  <dgm:whole/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A774250-8A09-4C33-AFE7-94C0DEF579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4E7FC-6A90-4BD6-8E0E-F76B486F943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TREATMENT</a:t>
          </a:r>
          <a:endParaRPr lang="en-US" dirty="0"/>
        </a:p>
      </dgm:t>
    </dgm:pt>
    <dgm:pt modelId="{AB2CAC38-9A28-44E9-B72F-7FE673024C03}" type="parTrans" cxnId="{2A303FCD-4FF7-46A5-A8F5-5AD384057727}">
      <dgm:prSet/>
      <dgm:spPr/>
      <dgm:t>
        <a:bodyPr/>
        <a:lstStyle/>
        <a:p>
          <a:endParaRPr lang="en-US"/>
        </a:p>
      </dgm:t>
    </dgm:pt>
    <dgm:pt modelId="{99D3EE9B-AE56-4FA8-B619-7410D2179AF4}" type="sibTrans" cxnId="{2A303FCD-4FF7-46A5-A8F5-5AD384057727}">
      <dgm:prSet/>
      <dgm:spPr/>
      <dgm:t>
        <a:bodyPr/>
        <a:lstStyle/>
        <a:p>
          <a:endParaRPr lang="en-US"/>
        </a:p>
      </dgm:t>
    </dgm:pt>
    <dgm:pt modelId="{86CCD136-71A4-41A4-8E1C-12975FEA54BB}" type="pres">
      <dgm:prSet presAssocID="{1A774250-8A09-4C33-AFE7-94C0DEF57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3458A-F3D5-44C0-9180-4A1BE5D08654}" type="pres">
      <dgm:prSet presAssocID="{ECD4E7FC-6A90-4BD6-8E0E-F76B486F94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03FCD-4FF7-46A5-A8F5-5AD384057727}" srcId="{1A774250-8A09-4C33-AFE7-94C0DEF579A4}" destId="{ECD4E7FC-6A90-4BD6-8E0E-F76B486F943E}" srcOrd="0" destOrd="0" parTransId="{AB2CAC38-9A28-44E9-B72F-7FE673024C03}" sibTransId="{99D3EE9B-AE56-4FA8-B619-7410D2179AF4}"/>
    <dgm:cxn modelId="{BD188B5A-76DE-45D5-936A-651355478DF2}" type="presOf" srcId="{1A774250-8A09-4C33-AFE7-94C0DEF579A4}" destId="{86CCD136-71A4-41A4-8E1C-12975FEA54BB}" srcOrd="0" destOrd="0" presId="urn:microsoft.com/office/officeart/2005/8/layout/vList2"/>
    <dgm:cxn modelId="{6030F817-47B9-42E0-A1FA-E6AA3A755458}" type="presOf" srcId="{ECD4E7FC-6A90-4BD6-8E0E-F76B486F943E}" destId="{6A63458A-F3D5-44C0-9180-4A1BE5D08654}" srcOrd="0" destOrd="0" presId="urn:microsoft.com/office/officeart/2005/8/layout/vList2"/>
    <dgm:cxn modelId="{91F8832D-E64A-494B-A508-4589A0D6C994}" type="presParOf" srcId="{86CCD136-71A4-41A4-8E1C-12975FEA54BB}" destId="{6A63458A-F3D5-44C0-9180-4A1BE5D08654}" srcOrd="0" destOrd="0" presId="urn:microsoft.com/office/officeart/2005/8/layout/vList2"/>
  </dgm:cxnLst>
  <dgm:bg/>
  <dgm:whole/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A774250-8A09-4C33-AFE7-94C0DEF579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4E7FC-6A90-4BD6-8E0E-F76B486F943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   Non-</a:t>
          </a:r>
          <a:r>
            <a:rPr lang="en-US" b="1" dirty="0" err="1" smtClean="0"/>
            <a:t>exudative</a:t>
          </a:r>
          <a:r>
            <a:rPr lang="en-US" b="1" dirty="0" smtClean="0"/>
            <a:t> AMD</a:t>
          </a:r>
          <a:endParaRPr lang="en-US" dirty="0"/>
        </a:p>
      </dgm:t>
    </dgm:pt>
    <dgm:pt modelId="{AB2CAC38-9A28-44E9-B72F-7FE673024C03}" type="parTrans" cxnId="{2A303FCD-4FF7-46A5-A8F5-5AD384057727}">
      <dgm:prSet/>
      <dgm:spPr/>
      <dgm:t>
        <a:bodyPr/>
        <a:lstStyle/>
        <a:p>
          <a:endParaRPr lang="en-US"/>
        </a:p>
      </dgm:t>
    </dgm:pt>
    <dgm:pt modelId="{99D3EE9B-AE56-4FA8-B619-7410D2179AF4}" type="sibTrans" cxnId="{2A303FCD-4FF7-46A5-A8F5-5AD384057727}">
      <dgm:prSet/>
      <dgm:spPr/>
      <dgm:t>
        <a:bodyPr/>
        <a:lstStyle/>
        <a:p>
          <a:endParaRPr lang="en-US"/>
        </a:p>
      </dgm:t>
    </dgm:pt>
    <dgm:pt modelId="{86CCD136-71A4-41A4-8E1C-12975FEA54BB}" type="pres">
      <dgm:prSet presAssocID="{1A774250-8A09-4C33-AFE7-94C0DEF57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3458A-F3D5-44C0-9180-4A1BE5D08654}" type="pres">
      <dgm:prSet presAssocID="{ECD4E7FC-6A90-4BD6-8E0E-F76B486F94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03FCD-4FF7-46A5-A8F5-5AD384057727}" srcId="{1A774250-8A09-4C33-AFE7-94C0DEF579A4}" destId="{ECD4E7FC-6A90-4BD6-8E0E-F76B486F943E}" srcOrd="0" destOrd="0" parTransId="{AB2CAC38-9A28-44E9-B72F-7FE673024C03}" sibTransId="{99D3EE9B-AE56-4FA8-B619-7410D2179AF4}"/>
    <dgm:cxn modelId="{7AC80D62-471B-45A0-8AD0-61B96CFF2254}" type="presOf" srcId="{ECD4E7FC-6A90-4BD6-8E0E-F76B486F943E}" destId="{6A63458A-F3D5-44C0-9180-4A1BE5D08654}" srcOrd="0" destOrd="0" presId="urn:microsoft.com/office/officeart/2005/8/layout/vList2"/>
    <dgm:cxn modelId="{681EBCCE-39F8-4968-8B3A-E9896B5F9EE8}" type="presOf" srcId="{1A774250-8A09-4C33-AFE7-94C0DEF579A4}" destId="{86CCD136-71A4-41A4-8E1C-12975FEA54BB}" srcOrd="0" destOrd="0" presId="urn:microsoft.com/office/officeart/2005/8/layout/vList2"/>
    <dgm:cxn modelId="{A4280EC7-7568-4D8E-B945-287343A60B71}" type="presParOf" srcId="{86CCD136-71A4-41A4-8E1C-12975FEA54BB}" destId="{6A63458A-F3D5-44C0-9180-4A1BE5D08654}" srcOrd="0" destOrd="0" presId="urn:microsoft.com/office/officeart/2005/8/layout/vList2"/>
  </dgm:cxnLst>
  <dgm:bg/>
  <dgm:whole/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DB149B-56F1-410D-A6D1-4C169CB7B0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C33C4-3DD8-447A-BA86-4471DC3DC45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Patient education and follow up</a:t>
          </a:r>
          <a:endParaRPr lang="en-US" b="1" dirty="0"/>
        </a:p>
      </dgm:t>
    </dgm:pt>
    <dgm:pt modelId="{D9DC2444-82A4-4CA1-91E6-9006162C4A8F}" type="parTrans" cxnId="{EA87C29D-C499-4638-BCE0-00F86F2F6096}">
      <dgm:prSet/>
      <dgm:spPr/>
      <dgm:t>
        <a:bodyPr/>
        <a:lstStyle/>
        <a:p>
          <a:pPr algn="ctr"/>
          <a:endParaRPr lang="en-US"/>
        </a:p>
      </dgm:t>
    </dgm:pt>
    <dgm:pt modelId="{D9E047DD-89A8-43BA-8766-B4AB6E868FF7}" type="sibTrans" cxnId="{EA87C29D-C499-4638-BCE0-00F86F2F6096}">
      <dgm:prSet/>
      <dgm:spPr/>
      <dgm:t>
        <a:bodyPr/>
        <a:lstStyle/>
        <a:p>
          <a:pPr algn="ctr"/>
          <a:endParaRPr lang="en-US"/>
        </a:p>
      </dgm:t>
    </dgm:pt>
    <dgm:pt modelId="{AAD85396-7F03-4D72-B7BD-9A4E37158C8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Low vision aids</a:t>
          </a:r>
          <a:endParaRPr lang="en-US" dirty="0"/>
        </a:p>
      </dgm:t>
    </dgm:pt>
    <dgm:pt modelId="{1AE62054-AA55-4B2E-8B39-980F200D5B7B}" type="parTrans" cxnId="{F5ED0EA7-BBC6-472D-9BE1-F2A728883414}">
      <dgm:prSet/>
      <dgm:spPr/>
      <dgm:t>
        <a:bodyPr/>
        <a:lstStyle/>
        <a:p>
          <a:pPr algn="ctr"/>
          <a:endParaRPr lang="en-US"/>
        </a:p>
      </dgm:t>
    </dgm:pt>
    <dgm:pt modelId="{D179931B-F1F1-4D15-9F5C-BDCD5F028A19}" type="sibTrans" cxnId="{F5ED0EA7-BBC6-472D-9BE1-F2A728883414}">
      <dgm:prSet/>
      <dgm:spPr/>
      <dgm:t>
        <a:bodyPr/>
        <a:lstStyle/>
        <a:p>
          <a:pPr algn="ctr"/>
          <a:endParaRPr lang="en-US"/>
        </a:p>
      </dgm:t>
    </dgm:pt>
    <dgm:pt modelId="{8DE56271-7ED7-49C9-AF9F-AB58224D6D39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Nutritional supplementation</a:t>
          </a:r>
          <a:endParaRPr lang="en-US" b="1" dirty="0"/>
        </a:p>
      </dgm:t>
    </dgm:pt>
    <dgm:pt modelId="{961467FE-5984-4C7A-997B-969B7C541B87}" type="parTrans" cxnId="{2A6256CF-7D05-428F-B651-4963A2D42EB5}">
      <dgm:prSet/>
      <dgm:spPr/>
      <dgm:t>
        <a:bodyPr/>
        <a:lstStyle/>
        <a:p>
          <a:pPr algn="ctr"/>
          <a:endParaRPr lang="en-US"/>
        </a:p>
      </dgm:t>
    </dgm:pt>
    <dgm:pt modelId="{0DDD8660-2B4E-4DC3-824E-065474088C4B}" type="sibTrans" cxnId="{2A6256CF-7D05-428F-B651-4963A2D42EB5}">
      <dgm:prSet/>
      <dgm:spPr/>
      <dgm:t>
        <a:bodyPr/>
        <a:lstStyle/>
        <a:p>
          <a:pPr algn="ctr"/>
          <a:endParaRPr lang="en-US"/>
        </a:p>
      </dgm:t>
    </dgm:pt>
    <dgm:pt modelId="{156E1616-E4AE-44CB-B9D7-E9240310F3BD}" type="pres">
      <dgm:prSet presAssocID="{BDDB149B-56F1-410D-A6D1-4C169CB7B0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CCABC0-C687-49DB-BF9F-C4243F850934}" type="pres">
      <dgm:prSet presAssocID="{E9BC33C4-3DD8-447A-BA86-4471DC3DC4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D7581-A612-4036-AF58-38B508BA365A}" type="pres">
      <dgm:prSet presAssocID="{D9E047DD-89A8-43BA-8766-B4AB6E868FF7}" presName="spacer" presStyleCnt="0"/>
      <dgm:spPr/>
    </dgm:pt>
    <dgm:pt modelId="{DD09593D-129B-4DD2-AE24-1B4C0AF4BD99}" type="pres">
      <dgm:prSet presAssocID="{AAD85396-7F03-4D72-B7BD-9A4E37158C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5C118-408D-453E-B3F1-1404A68FF681}" type="pres">
      <dgm:prSet presAssocID="{D179931B-F1F1-4D15-9F5C-BDCD5F028A19}" presName="spacer" presStyleCnt="0"/>
      <dgm:spPr/>
    </dgm:pt>
    <dgm:pt modelId="{7AA74B9E-047A-4C86-84D8-4159D785EFA9}" type="pres">
      <dgm:prSet presAssocID="{8DE56271-7ED7-49C9-AF9F-AB58224D6D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E95E6-A720-4B50-A63C-0802A25519F0}" type="presOf" srcId="{8DE56271-7ED7-49C9-AF9F-AB58224D6D39}" destId="{7AA74B9E-047A-4C86-84D8-4159D785EFA9}" srcOrd="0" destOrd="0" presId="urn:microsoft.com/office/officeart/2005/8/layout/vList2"/>
    <dgm:cxn modelId="{C7B4CA59-3AEF-4F7C-B5BF-B8CF4CD1AA2A}" type="presOf" srcId="{AAD85396-7F03-4D72-B7BD-9A4E37158C88}" destId="{DD09593D-129B-4DD2-AE24-1B4C0AF4BD99}" srcOrd="0" destOrd="0" presId="urn:microsoft.com/office/officeart/2005/8/layout/vList2"/>
    <dgm:cxn modelId="{90363EBC-EBE4-4BCB-97BF-FBBA2DAC7DE8}" type="presOf" srcId="{E9BC33C4-3DD8-447A-BA86-4471DC3DC45A}" destId="{C5CCABC0-C687-49DB-BF9F-C4243F850934}" srcOrd="0" destOrd="0" presId="urn:microsoft.com/office/officeart/2005/8/layout/vList2"/>
    <dgm:cxn modelId="{F5ED0EA7-BBC6-472D-9BE1-F2A728883414}" srcId="{BDDB149B-56F1-410D-A6D1-4C169CB7B056}" destId="{AAD85396-7F03-4D72-B7BD-9A4E37158C88}" srcOrd="1" destOrd="0" parTransId="{1AE62054-AA55-4B2E-8B39-980F200D5B7B}" sibTransId="{D179931B-F1F1-4D15-9F5C-BDCD5F028A19}"/>
    <dgm:cxn modelId="{EA87C29D-C499-4638-BCE0-00F86F2F6096}" srcId="{BDDB149B-56F1-410D-A6D1-4C169CB7B056}" destId="{E9BC33C4-3DD8-447A-BA86-4471DC3DC45A}" srcOrd="0" destOrd="0" parTransId="{D9DC2444-82A4-4CA1-91E6-9006162C4A8F}" sibTransId="{D9E047DD-89A8-43BA-8766-B4AB6E868FF7}"/>
    <dgm:cxn modelId="{B867EC83-D4B4-4A57-85ED-4D34E7E3C1E1}" type="presOf" srcId="{BDDB149B-56F1-410D-A6D1-4C169CB7B056}" destId="{156E1616-E4AE-44CB-B9D7-E9240310F3BD}" srcOrd="0" destOrd="0" presId="urn:microsoft.com/office/officeart/2005/8/layout/vList2"/>
    <dgm:cxn modelId="{2A6256CF-7D05-428F-B651-4963A2D42EB5}" srcId="{BDDB149B-56F1-410D-A6D1-4C169CB7B056}" destId="{8DE56271-7ED7-49C9-AF9F-AB58224D6D39}" srcOrd="2" destOrd="0" parTransId="{961467FE-5984-4C7A-997B-969B7C541B87}" sibTransId="{0DDD8660-2B4E-4DC3-824E-065474088C4B}"/>
    <dgm:cxn modelId="{C7F3072C-D296-4E8B-939D-8F38912B3FB1}" type="presParOf" srcId="{156E1616-E4AE-44CB-B9D7-E9240310F3BD}" destId="{C5CCABC0-C687-49DB-BF9F-C4243F850934}" srcOrd="0" destOrd="0" presId="urn:microsoft.com/office/officeart/2005/8/layout/vList2"/>
    <dgm:cxn modelId="{72864EDE-6357-4A16-896D-1D54D1A3B5DA}" type="presParOf" srcId="{156E1616-E4AE-44CB-B9D7-E9240310F3BD}" destId="{ED6D7581-A612-4036-AF58-38B508BA365A}" srcOrd="1" destOrd="0" presId="urn:microsoft.com/office/officeart/2005/8/layout/vList2"/>
    <dgm:cxn modelId="{5F588E55-93C7-455A-B827-03E0C3129E67}" type="presParOf" srcId="{156E1616-E4AE-44CB-B9D7-E9240310F3BD}" destId="{DD09593D-129B-4DD2-AE24-1B4C0AF4BD99}" srcOrd="2" destOrd="0" presId="urn:microsoft.com/office/officeart/2005/8/layout/vList2"/>
    <dgm:cxn modelId="{D21A3B5A-2136-40F0-A17C-5CF014F77E9E}" type="presParOf" srcId="{156E1616-E4AE-44CB-B9D7-E9240310F3BD}" destId="{BCE5C118-408D-453E-B3F1-1404A68FF681}" srcOrd="3" destOrd="0" presId="urn:microsoft.com/office/officeart/2005/8/layout/vList2"/>
    <dgm:cxn modelId="{96951240-6A8A-4BC3-B4F7-4E78E15F7480}" type="presParOf" srcId="{156E1616-E4AE-44CB-B9D7-E9240310F3BD}" destId="{7AA74B9E-047A-4C86-84D8-4159D785EFA9}" srcOrd="4" destOrd="0" presId="urn:microsoft.com/office/officeart/2005/8/layout/vList2"/>
  </dgm:cxnLst>
  <dgm:bg/>
  <dgm:whole/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381779"/>
        </a:solidFill>
        <a:ln>
          <a:solidFill>
            <a:srgbClr val="FFC000"/>
          </a:soli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algn="ctr" rtl="0"/>
          <a:r>
            <a:rPr lang="en-US" sz="2200" b="1" i="1" dirty="0" smtClean="0"/>
            <a:t>AREDS Criteria</a:t>
          </a:r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A4C93F66-9492-4066-845F-8856424A5C0E}" type="presOf" srcId="{B0C0F592-C2FD-4EF8-88FC-687A8CBFC1A1}" destId="{70DE03DA-ADF6-4B30-8CDD-C0FFADBE0533}" srcOrd="0" destOrd="0" presId="urn:microsoft.com/office/officeart/2005/8/layout/vList2"/>
    <dgm:cxn modelId="{697C99CB-C190-4353-AFF4-77701B6A628F}" type="presOf" srcId="{AC7F1437-D07B-441B-85F5-B300ABB5A81A}" destId="{47CB1E3C-AEC6-4631-A968-12EA1A513B75}" srcOrd="0" destOrd="0" presId="urn:microsoft.com/office/officeart/2005/8/layout/vList2"/>
    <dgm:cxn modelId="{89CC8AE0-3E56-4BBD-A342-E94C6D09BB3A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83ADF8-6CE9-4F65-9A8A-DA4B513EC7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947FD-0BCB-4733-BE98-764536BC006A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CLINICAL EXAMINATION</a:t>
          </a:r>
          <a:endParaRPr lang="en-US" dirty="0"/>
        </a:p>
      </dgm:t>
    </dgm:pt>
    <dgm:pt modelId="{6F4E2CEF-1859-4FB1-A6C4-6E0BFB846B0E}" type="parTrans" cxnId="{60F12094-EEDB-429F-8DA1-95753655AA61}">
      <dgm:prSet/>
      <dgm:spPr/>
      <dgm:t>
        <a:bodyPr/>
        <a:lstStyle/>
        <a:p>
          <a:endParaRPr lang="en-US"/>
        </a:p>
      </dgm:t>
    </dgm:pt>
    <dgm:pt modelId="{5889C1D2-2D88-46C3-AB49-2BFECD05AB09}" type="sibTrans" cxnId="{60F12094-EEDB-429F-8DA1-95753655AA61}">
      <dgm:prSet/>
      <dgm:spPr/>
      <dgm:t>
        <a:bodyPr/>
        <a:lstStyle/>
        <a:p>
          <a:endParaRPr lang="en-US"/>
        </a:p>
      </dgm:t>
    </dgm:pt>
    <dgm:pt modelId="{F2A119B0-58F1-4028-B136-435A2AE93B9F}" type="pres">
      <dgm:prSet presAssocID="{1483ADF8-6CE9-4F65-9A8A-DA4B513EC7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E411B9-623E-4E5D-B2A6-FFD1B2CAB6A9}" type="pres">
      <dgm:prSet presAssocID="{206947FD-0BCB-4733-BE98-764536BC00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12094-EEDB-429F-8DA1-95753655AA61}" srcId="{1483ADF8-6CE9-4F65-9A8A-DA4B513EC7C5}" destId="{206947FD-0BCB-4733-BE98-764536BC006A}" srcOrd="0" destOrd="0" parTransId="{6F4E2CEF-1859-4FB1-A6C4-6E0BFB846B0E}" sibTransId="{5889C1D2-2D88-46C3-AB49-2BFECD05AB09}"/>
    <dgm:cxn modelId="{8DF069B2-2933-45CF-8067-7701268D6F5A}" type="presOf" srcId="{1483ADF8-6CE9-4F65-9A8A-DA4B513EC7C5}" destId="{F2A119B0-58F1-4028-B136-435A2AE93B9F}" srcOrd="0" destOrd="0" presId="urn:microsoft.com/office/officeart/2005/8/layout/vList2"/>
    <dgm:cxn modelId="{4CEE0B80-4C69-43FF-9B67-5D8D0C4303F4}" type="presOf" srcId="{206947FD-0BCB-4733-BE98-764536BC006A}" destId="{C4E411B9-623E-4E5D-B2A6-FFD1B2CAB6A9}" srcOrd="0" destOrd="0" presId="urn:microsoft.com/office/officeart/2005/8/layout/vList2"/>
    <dgm:cxn modelId="{86DD08FA-3CAE-4A7A-B829-DFFB6A7876A1}" type="presParOf" srcId="{F2A119B0-58F1-4028-B136-435A2AE93B9F}" destId="{C4E411B9-623E-4E5D-B2A6-FFD1B2CAB6A9}" srcOrd="0" destOrd="0" presId="urn:microsoft.com/office/officeart/2005/8/layout/vList2"/>
  </dgm:cxnLst>
  <dgm:bg/>
  <dgm:whole/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DB149B-56F1-410D-A6D1-4C169CB7B0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C33C4-3DD8-447A-BA86-4471DC3DC45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Extensive</a:t>
          </a:r>
          <a:r>
            <a:rPr lang="en-US" b="1" baseline="0" dirty="0" smtClean="0"/>
            <a:t> intermediate drusen</a:t>
          </a:r>
          <a:endParaRPr lang="en-US" b="1" dirty="0"/>
        </a:p>
      </dgm:t>
    </dgm:pt>
    <dgm:pt modelId="{D9DC2444-82A4-4CA1-91E6-9006162C4A8F}" type="parTrans" cxnId="{EA87C29D-C499-4638-BCE0-00F86F2F6096}">
      <dgm:prSet/>
      <dgm:spPr/>
      <dgm:t>
        <a:bodyPr/>
        <a:lstStyle/>
        <a:p>
          <a:endParaRPr lang="en-US"/>
        </a:p>
      </dgm:t>
    </dgm:pt>
    <dgm:pt modelId="{D9E047DD-89A8-43BA-8766-B4AB6E868FF7}" type="sibTrans" cxnId="{EA87C29D-C499-4638-BCE0-00F86F2F6096}">
      <dgm:prSet/>
      <dgm:spPr/>
      <dgm:t>
        <a:bodyPr/>
        <a:lstStyle/>
        <a:p>
          <a:endParaRPr lang="en-US"/>
        </a:p>
      </dgm:t>
    </dgm:pt>
    <dgm:pt modelId="{AAD85396-7F03-4D72-B7BD-9A4E37158C8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At least one large druse</a:t>
          </a:r>
          <a:endParaRPr lang="en-US" b="1" dirty="0"/>
        </a:p>
      </dgm:t>
    </dgm:pt>
    <dgm:pt modelId="{1AE62054-AA55-4B2E-8B39-980F200D5B7B}" type="parTrans" cxnId="{F5ED0EA7-BBC6-472D-9BE1-F2A728883414}">
      <dgm:prSet/>
      <dgm:spPr/>
      <dgm:t>
        <a:bodyPr/>
        <a:lstStyle/>
        <a:p>
          <a:endParaRPr lang="en-US"/>
        </a:p>
      </dgm:t>
    </dgm:pt>
    <dgm:pt modelId="{D179931B-F1F1-4D15-9F5C-BDCD5F028A19}" type="sibTrans" cxnId="{F5ED0EA7-BBC6-472D-9BE1-F2A728883414}">
      <dgm:prSet/>
      <dgm:spPr/>
      <dgm:t>
        <a:bodyPr/>
        <a:lstStyle/>
        <a:p>
          <a:endParaRPr lang="en-US"/>
        </a:p>
      </dgm:t>
    </dgm:pt>
    <dgm:pt modelId="{8DE56271-7ED7-49C9-AF9F-AB58224D6D39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Noncentral geographic atrophy</a:t>
          </a:r>
          <a:endParaRPr lang="en-US" b="1" dirty="0"/>
        </a:p>
      </dgm:t>
    </dgm:pt>
    <dgm:pt modelId="{961467FE-5984-4C7A-997B-969B7C541B87}" type="parTrans" cxnId="{2A6256CF-7D05-428F-B651-4963A2D42EB5}">
      <dgm:prSet/>
      <dgm:spPr/>
      <dgm:t>
        <a:bodyPr/>
        <a:lstStyle/>
        <a:p>
          <a:endParaRPr lang="en-US"/>
        </a:p>
      </dgm:t>
    </dgm:pt>
    <dgm:pt modelId="{0DDD8660-2B4E-4DC3-824E-065474088C4B}" type="sibTrans" cxnId="{2A6256CF-7D05-428F-B651-4963A2D42EB5}">
      <dgm:prSet/>
      <dgm:spPr/>
      <dgm:t>
        <a:bodyPr/>
        <a:lstStyle/>
        <a:p>
          <a:endParaRPr lang="en-US"/>
        </a:p>
      </dgm:t>
    </dgm:pt>
    <dgm:pt modelId="{0FA11C71-31D2-4FD4-B740-6A603D5D947B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Advanced AMD in one eye</a:t>
          </a:r>
          <a:endParaRPr lang="en-US" b="1" dirty="0"/>
        </a:p>
      </dgm:t>
    </dgm:pt>
    <dgm:pt modelId="{8B0F70AF-0933-4A3D-AA38-7EF686A3D7D7}" type="parTrans" cxnId="{B81F8C0D-3A9B-415F-A865-13BF96B04E90}">
      <dgm:prSet/>
      <dgm:spPr/>
      <dgm:t>
        <a:bodyPr/>
        <a:lstStyle/>
        <a:p>
          <a:endParaRPr lang="en-US"/>
        </a:p>
      </dgm:t>
    </dgm:pt>
    <dgm:pt modelId="{847593A5-B8C3-4852-973A-B59FBB4C633F}" type="sibTrans" cxnId="{B81F8C0D-3A9B-415F-A865-13BF96B04E90}">
      <dgm:prSet/>
      <dgm:spPr/>
      <dgm:t>
        <a:bodyPr/>
        <a:lstStyle/>
        <a:p>
          <a:endParaRPr lang="en-US"/>
        </a:p>
      </dgm:t>
    </dgm:pt>
    <dgm:pt modelId="{156E1616-E4AE-44CB-B9D7-E9240310F3BD}" type="pres">
      <dgm:prSet presAssocID="{BDDB149B-56F1-410D-A6D1-4C169CB7B0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CCABC0-C687-49DB-BF9F-C4243F850934}" type="pres">
      <dgm:prSet presAssocID="{E9BC33C4-3DD8-447A-BA86-4471DC3DC4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D7581-A612-4036-AF58-38B508BA365A}" type="pres">
      <dgm:prSet presAssocID="{D9E047DD-89A8-43BA-8766-B4AB6E868FF7}" presName="spacer" presStyleCnt="0"/>
      <dgm:spPr/>
      <dgm:t>
        <a:bodyPr/>
        <a:lstStyle/>
        <a:p>
          <a:endParaRPr lang="en-US"/>
        </a:p>
      </dgm:t>
    </dgm:pt>
    <dgm:pt modelId="{DD09593D-129B-4DD2-AE24-1B4C0AF4BD99}" type="pres">
      <dgm:prSet presAssocID="{AAD85396-7F03-4D72-B7BD-9A4E37158C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5C118-408D-453E-B3F1-1404A68FF681}" type="pres">
      <dgm:prSet presAssocID="{D179931B-F1F1-4D15-9F5C-BDCD5F028A19}" presName="spacer" presStyleCnt="0"/>
      <dgm:spPr/>
      <dgm:t>
        <a:bodyPr/>
        <a:lstStyle/>
        <a:p>
          <a:endParaRPr lang="en-US"/>
        </a:p>
      </dgm:t>
    </dgm:pt>
    <dgm:pt modelId="{7AA74B9E-047A-4C86-84D8-4159D785EFA9}" type="pres">
      <dgm:prSet presAssocID="{8DE56271-7ED7-49C9-AF9F-AB58224D6D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F2359-ADFD-42FA-86D1-24D4E3D71D7C}" type="pres">
      <dgm:prSet presAssocID="{0DDD8660-2B4E-4DC3-824E-065474088C4B}" presName="spacer" presStyleCnt="0"/>
      <dgm:spPr/>
      <dgm:t>
        <a:bodyPr/>
        <a:lstStyle/>
        <a:p>
          <a:endParaRPr lang="en-US"/>
        </a:p>
      </dgm:t>
    </dgm:pt>
    <dgm:pt modelId="{E18D92D2-4E52-46AD-913F-24CF019FDC4C}" type="pres">
      <dgm:prSet presAssocID="{0FA11C71-31D2-4FD4-B740-6A603D5D94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4CD41-01B5-4BED-99C4-D405BD0D9739}" type="presOf" srcId="{0FA11C71-31D2-4FD4-B740-6A603D5D947B}" destId="{E18D92D2-4E52-46AD-913F-24CF019FDC4C}" srcOrd="0" destOrd="0" presId="urn:microsoft.com/office/officeart/2005/8/layout/vList2"/>
    <dgm:cxn modelId="{C7EE5D1F-0D23-4193-87C7-B56B3E104431}" type="presOf" srcId="{8DE56271-7ED7-49C9-AF9F-AB58224D6D39}" destId="{7AA74B9E-047A-4C86-84D8-4159D785EFA9}" srcOrd="0" destOrd="0" presId="urn:microsoft.com/office/officeart/2005/8/layout/vList2"/>
    <dgm:cxn modelId="{984F74CB-6989-4103-A7A8-78B8B2E1349C}" type="presOf" srcId="{BDDB149B-56F1-410D-A6D1-4C169CB7B056}" destId="{156E1616-E4AE-44CB-B9D7-E9240310F3BD}" srcOrd="0" destOrd="0" presId="urn:microsoft.com/office/officeart/2005/8/layout/vList2"/>
    <dgm:cxn modelId="{14427839-C66E-415E-9DC7-B79EB5A303AC}" type="presOf" srcId="{AAD85396-7F03-4D72-B7BD-9A4E37158C88}" destId="{DD09593D-129B-4DD2-AE24-1B4C0AF4BD99}" srcOrd="0" destOrd="0" presId="urn:microsoft.com/office/officeart/2005/8/layout/vList2"/>
    <dgm:cxn modelId="{F5ED0EA7-BBC6-472D-9BE1-F2A728883414}" srcId="{BDDB149B-56F1-410D-A6D1-4C169CB7B056}" destId="{AAD85396-7F03-4D72-B7BD-9A4E37158C88}" srcOrd="1" destOrd="0" parTransId="{1AE62054-AA55-4B2E-8B39-980F200D5B7B}" sibTransId="{D179931B-F1F1-4D15-9F5C-BDCD5F028A19}"/>
    <dgm:cxn modelId="{EA87C29D-C499-4638-BCE0-00F86F2F6096}" srcId="{BDDB149B-56F1-410D-A6D1-4C169CB7B056}" destId="{E9BC33C4-3DD8-447A-BA86-4471DC3DC45A}" srcOrd="0" destOrd="0" parTransId="{D9DC2444-82A4-4CA1-91E6-9006162C4A8F}" sibTransId="{D9E047DD-89A8-43BA-8766-B4AB6E868FF7}"/>
    <dgm:cxn modelId="{657D00D4-FDA4-48CA-8CDE-0C1296AA2B25}" type="presOf" srcId="{E9BC33C4-3DD8-447A-BA86-4471DC3DC45A}" destId="{C5CCABC0-C687-49DB-BF9F-C4243F850934}" srcOrd="0" destOrd="0" presId="urn:microsoft.com/office/officeart/2005/8/layout/vList2"/>
    <dgm:cxn modelId="{2A6256CF-7D05-428F-B651-4963A2D42EB5}" srcId="{BDDB149B-56F1-410D-A6D1-4C169CB7B056}" destId="{8DE56271-7ED7-49C9-AF9F-AB58224D6D39}" srcOrd="2" destOrd="0" parTransId="{961467FE-5984-4C7A-997B-969B7C541B87}" sibTransId="{0DDD8660-2B4E-4DC3-824E-065474088C4B}"/>
    <dgm:cxn modelId="{B81F8C0D-3A9B-415F-A865-13BF96B04E90}" srcId="{BDDB149B-56F1-410D-A6D1-4C169CB7B056}" destId="{0FA11C71-31D2-4FD4-B740-6A603D5D947B}" srcOrd="3" destOrd="0" parTransId="{8B0F70AF-0933-4A3D-AA38-7EF686A3D7D7}" sibTransId="{847593A5-B8C3-4852-973A-B59FBB4C633F}"/>
    <dgm:cxn modelId="{39B31C0B-6AD5-4D5A-B61B-0A32F3DE0E9E}" type="presParOf" srcId="{156E1616-E4AE-44CB-B9D7-E9240310F3BD}" destId="{C5CCABC0-C687-49DB-BF9F-C4243F850934}" srcOrd="0" destOrd="0" presId="urn:microsoft.com/office/officeart/2005/8/layout/vList2"/>
    <dgm:cxn modelId="{E4516184-8C17-4546-827B-95E5D72C6CB5}" type="presParOf" srcId="{156E1616-E4AE-44CB-B9D7-E9240310F3BD}" destId="{ED6D7581-A612-4036-AF58-38B508BA365A}" srcOrd="1" destOrd="0" presId="urn:microsoft.com/office/officeart/2005/8/layout/vList2"/>
    <dgm:cxn modelId="{893BB6B6-9C61-41FE-904C-F420B6EE753B}" type="presParOf" srcId="{156E1616-E4AE-44CB-B9D7-E9240310F3BD}" destId="{DD09593D-129B-4DD2-AE24-1B4C0AF4BD99}" srcOrd="2" destOrd="0" presId="urn:microsoft.com/office/officeart/2005/8/layout/vList2"/>
    <dgm:cxn modelId="{B1A3E087-A9E0-4FE6-952F-054772FFA8BF}" type="presParOf" srcId="{156E1616-E4AE-44CB-B9D7-E9240310F3BD}" destId="{BCE5C118-408D-453E-B3F1-1404A68FF681}" srcOrd="3" destOrd="0" presId="urn:microsoft.com/office/officeart/2005/8/layout/vList2"/>
    <dgm:cxn modelId="{359435D2-09C4-4539-9FE3-225661C241E2}" type="presParOf" srcId="{156E1616-E4AE-44CB-B9D7-E9240310F3BD}" destId="{7AA74B9E-047A-4C86-84D8-4159D785EFA9}" srcOrd="4" destOrd="0" presId="urn:microsoft.com/office/officeart/2005/8/layout/vList2"/>
    <dgm:cxn modelId="{02CE42BF-17DE-49F1-84BC-43F6C8C375CE}" type="presParOf" srcId="{156E1616-E4AE-44CB-B9D7-E9240310F3BD}" destId="{0DEF2359-ADFD-42FA-86D1-24D4E3D71D7C}" srcOrd="5" destOrd="0" presId="urn:microsoft.com/office/officeart/2005/8/layout/vList2"/>
    <dgm:cxn modelId="{17A2202D-4E81-414C-8463-220109FBB80E}" type="presParOf" srcId="{156E1616-E4AE-44CB-B9D7-E9240310F3BD}" destId="{E18D92D2-4E52-46AD-913F-24CF019FDC4C}" srcOrd="6" destOrd="0" presId="urn:microsoft.com/office/officeart/2005/8/layout/vList2"/>
  </dgm:cxnLst>
  <dgm:bg/>
  <dgm:whole/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DB149B-56F1-410D-A6D1-4C169CB7B0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C33C4-3DD8-447A-BA86-4471DC3DC45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Extra-</a:t>
          </a:r>
          <a:r>
            <a:rPr lang="en-US" b="1" dirty="0" err="1" smtClean="0"/>
            <a:t>foveal</a:t>
          </a:r>
          <a:r>
            <a:rPr lang="en-US" b="1" dirty="0" smtClean="0"/>
            <a:t> CNV</a:t>
          </a:r>
          <a:endParaRPr lang="en-US" dirty="0"/>
        </a:p>
      </dgm:t>
    </dgm:pt>
    <dgm:pt modelId="{D9DC2444-82A4-4CA1-91E6-9006162C4A8F}" type="parTrans" cxnId="{EA87C29D-C499-4638-BCE0-00F86F2F6096}">
      <dgm:prSet/>
      <dgm:spPr/>
      <dgm:t>
        <a:bodyPr/>
        <a:lstStyle/>
        <a:p>
          <a:endParaRPr lang="en-US"/>
        </a:p>
      </dgm:t>
    </dgm:pt>
    <dgm:pt modelId="{D9E047DD-89A8-43BA-8766-B4AB6E868FF7}" type="sibTrans" cxnId="{EA87C29D-C499-4638-BCE0-00F86F2F6096}">
      <dgm:prSet/>
      <dgm:spPr/>
      <dgm:t>
        <a:bodyPr/>
        <a:lstStyle/>
        <a:p>
          <a:endParaRPr lang="en-US"/>
        </a:p>
      </dgm:t>
    </dgm:pt>
    <dgm:pt modelId="{AAD85396-7F03-4D72-B7BD-9A4E37158C88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Juxta-foveal CNV</a:t>
          </a:r>
          <a:endParaRPr lang="en-US" dirty="0"/>
        </a:p>
      </dgm:t>
    </dgm:pt>
    <dgm:pt modelId="{1AE62054-AA55-4B2E-8B39-980F200D5B7B}" type="parTrans" cxnId="{F5ED0EA7-BBC6-472D-9BE1-F2A728883414}">
      <dgm:prSet/>
      <dgm:spPr/>
      <dgm:t>
        <a:bodyPr/>
        <a:lstStyle/>
        <a:p>
          <a:endParaRPr lang="en-US"/>
        </a:p>
      </dgm:t>
    </dgm:pt>
    <dgm:pt modelId="{D179931B-F1F1-4D15-9F5C-BDCD5F028A19}" type="sibTrans" cxnId="{F5ED0EA7-BBC6-472D-9BE1-F2A728883414}">
      <dgm:prSet/>
      <dgm:spPr/>
      <dgm:t>
        <a:bodyPr/>
        <a:lstStyle/>
        <a:p>
          <a:endParaRPr lang="en-US"/>
        </a:p>
      </dgm:t>
    </dgm:pt>
    <dgm:pt modelId="{8DE56271-7ED7-49C9-AF9F-AB58224D6D39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200 micron spot size; 0.2-0.5 second duration</a:t>
          </a:r>
          <a:endParaRPr lang="en-US" dirty="0"/>
        </a:p>
      </dgm:t>
    </dgm:pt>
    <dgm:pt modelId="{961467FE-5984-4C7A-997B-969B7C541B87}" type="parTrans" cxnId="{2A6256CF-7D05-428F-B651-4963A2D42EB5}">
      <dgm:prSet/>
      <dgm:spPr/>
      <dgm:t>
        <a:bodyPr/>
        <a:lstStyle/>
        <a:p>
          <a:endParaRPr lang="en-US"/>
        </a:p>
      </dgm:t>
    </dgm:pt>
    <dgm:pt modelId="{0DDD8660-2B4E-4DC3-824E-065474088C4B}" type="sibTrans" cxnId="{2A6256CF-7D05-428F-B651-4963A2D42EB5}">
      <dgm:prSet/>
      <dgm:spPr/>
      <dgm:t>
        <a:bodyPr/>
        <a:lstStyle/>
        <a:p>
          <a:endParaRPr lang="en-US"/>
        </a:p>
      </dgm:t>
    </dgm:pt>
    <dgm:pt modelId="{730A4F76-0045-4ACE-A7A3-2495F8D159D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Krypton laser or Argon laser</a:t>
          </a:r>
          <a:endParaRPr lang="en-US" dirty="0"/>
        </a:p>
      </dgm:t>
    </dgm:pt>
    <dgm:pt modelId="{C049310B-D7D3-4C72-887C-B53E99E59655}" type="parTrans" cxnId="{3F67B2A8-C38B-46AC-929C-48412CE11586}">
      <dgm:prSet/>
      <dgm:spPr/>
      <dgm:t>
        <a:bodyPr/>
        <a:lstStyle/>
        <a:p>
          <a:endParaRPr lang="en-US"/>
        </a:p>
      </dgm:t>
    </dgm:pt>
    <dgm:pt modelId="{A65E2C0C-3650-4D46-955E-00A42DA031CB}" type="sibTrans" cxnId="{3F67B2A8-C38B-46AC-929C-48412CE11586}">
      <dgm:prSet/>
      <dgm:spPr/>
      <dgm:t>
        <a:bodyPr/>
        <a:lstStyle/>
        <a:p>
          <a:endParaRPr lang="en-US"/>
        </a:p>
      </dgm:t>
    </dgm:pt>
    <dgm:pt modelId="{156E1616-E4AE-44CB-B9D7-E9240310F3BD}" type="pres">
      <dgm:prSet presAssocID="{BDDB149B-56F1-410D-A6D1-4C169CB7B0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CCABC0-C687-49DB-BF9F-C4243F850934}" type="pres">
      <dgm:prSet presAssocID="{E9BC33C4-3DD8-447A-BA86-4471DC3DC4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D7581-A612-4036-AF58-38B508BA365A}" type="pres">
      <dgm:prSet presAssocID="{D9E047DD-89A8-43BA-8766-B4AB6E868FF7}" presName="spacer" presStyleCnt="0"/>
      <dgm:spPr/>
    </dgm:pt>
    <dgm:pt modelId="{DD09593D-129B-4DD2-AE24-1B4C0AF4BD99}" type="pres">
      <dgm:prSet presAssocID="{AAD85396-7F03-4D72-B7BD-9A4E37158C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5C118-408D-453E-B3F1-1404A68FF681}" type="pres">
      <dgm:prSet presAssocID="{D179931B-F1F1-4D15-9F5C-BDCD5F028A19}" presName="spacer" presStyleCnt="0"/>
      <dgm:spPr/>
    </dgm:pt>
    <dgm:pt modelId="{7AA74B9E-047A-4C86-84D8-4159D785EFA9}" type="pres">
      <dgm:prSet presAssocID="{8DE56271-7ED7-49C9-AF9F-AB58224D6D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F2359-ADFD-42FA-86D1-24D4E3D71D7C}" type="pres">
      <dgm:prSet presAssocID="{0DDD8660-2B4E-4DC3-824E-065474088C4B}" presName="spacer" presStyleCnt="0"/>
      <dgm:spPr/>
    </dgm:pt>
    <dgm:pt modelId="{FE8BF864-7E63-4247-BCF3-9BB61F4D6AF9}" type="pres">
      <dgm:prSet presAssocID="{730A4F76-0045-4ACE-A7A3-2495F8D159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0EB658-0BA5-4F16-8B47-0ED319D485B0}" type="presOf" srcId="{E9BC33C4-3DD8-447A-BA86-4471DC3DC45A}" destId="{C5CCABC0-C687-49DB-BF9F-C4243F850934}" srcOrd="0" destOrd="0" presId="urn:microsoft.com/office/officeart/2005/8/layout/vList2"/>
    <dgm:cxn modelId="{F8B43A2F-6F9B-491A-B4D7-40865D44A0E9}" type="presOf" srcId="{BDDB149B-56F1-410D-A6D1-4C169CB7B056}" destId="{156E1616-E4AE-44CB-B9D7-E9240310F3BD}" srcOrd="0" destOrd="0" presId="urn:microsoft.com/office/officeart/2005/8/layout/vList2"/>
    <dgm:cxn modelId="{B0A8DBC1-D002-4946-83F7-207776426E32}" type="presOf" srcId="{8DE56271-7ED7-49C9-AF9F-AB58224D6D39}" destId="{7AA74B9E-047A-4C86-84D8-4159D785EFA9}" srcOrd="0" destOrd="0" presId="urn:microsoft.com/office/officeart/2005/8/layout/vList2"/>
    <dgm:cxn modelId="{F5ED0EA7-BBC6-472D-9BE1-F2A728883414}" srcId="{BDDB149B-56F1-410D-A6D1-4C169CB7B056}" destId="{AAD85396-7F03-4D72-B7BD-9A4E37158C88}" srcOrd="1" destOrd="0" parTransId="{1AE62054-AA55-4B2E-8B39-980F200D5B7B}" sibTransId="{D179931B-F1F1-4D15-9F5C-BDCD5F028A19}"/>
    <dgm:cxn modelId="{EA87C29D-C499-4638-BCE0-00F86F2F6096}" srcId="{BDDB149B-56F1-410D-A6D1-4C169CB7B056}" destId="{E9BC33C4-3DD8-447A-BA86-4471DC3DC45A}" srcOrd="0" destOrd="0" parTransId="{D9DC2444-82A4-4CA1-91E6-9006162C4A8F}" sibTransId="{D9E047DD-89A8-43BA-8766-B4AB6E868FF7}"/>
    <dgm:cxn modelId="{B6BA900B-3331-4CB5-B147-2904544C6DB3}" type="presOf" srcId="{730A4F76-0045-4ACE-A7A3-2495F8D159D2}" destId="{FE8BF864-7E63-4247-BCF3-9BB61F4D6AF9}" srcOrd="0" destOrd="0" presId="urn:microsoft.com/office/officeart/2005/8/layout/vList2"/>
    <dgm:cxn modelId="{3F67B2A8-C38B-46AC-929C-48412CE11586}" srcId="{BDDB149B-56F1-410D-A6D1-4C169CB7B056}" destId="{730A4F76-0045-4ACE-A7A3-2495F8D159D2}" srcOrd="3" destOrd="0" parTransId="{C049310B-D7D3-4C72-887C-B53E99E59655}" sibTransId="{A65E2C0C-3650-4D46-955E-00A42DA031CB}"/>
    <dgm:cxn modelId="{2A6256CF-7D05-428F-B651-4963A2D42EB5}" srcId="{BDDB149B-56F1-410D-A6D1-4C169CB7B056}" destId="{8DE56271-7ED7-49C9-AF9F-AB58224D6D39}" srcOrd="2" destOrd="0" parTransId="{961467FE-5984-4C7A-997B-969B7C541B87}" sibTransId="{0DDD8660-2B4E-4DC3-824E-065474088C4B}"/>
    <dgm:cxn modelId="{B0F0FAF8-7980-40F3-B2BF-0A5A95B4579F}" type="presOf" srcId="{AAD85396-7F03-4D72-B7BD-9A4E37158C88}" destId="{DD09593D-129B-4DD2-AE24-1B4C0AF4BD99}" srcOrd="0" destOrd="0" presId="urn:microsoft.com/office/officeart/2005/8/layout/vList2"/>
    <dgm:cxn modelId="{FD35567F-2BEE-482E-9F65-F96484A0822E}" type="presParOf" srcId="{156E1616-E4AE-44CB-B9D7-E9240310F3BD}" destId="{C5CCABC0-C687-49DB-BF9F-C4243F850934}" srcOrd="0" destOrd="0" presId="urn:microsoft.com/office/officeart/2005/8/layout/vList2"/>
    <dgm:cxn modelId="{D51A4BE2-1F47-4A95-8031-6E385251BB39}" type="presParOf" srcId="{156E1616-E4AE-44CB-B9D7-E9240310F3BD}" destId="{ED6D7581-A612-4036-AF58-38B508BA365A}" srcOrd="1" destOrd="0" presId="urn:microsoft.com/office/officeart/2005/8/layout/vList2"/>
    <dgm:cxn modelId="{90E3A23A-2E7A-48CF-B32D-15C0C1780B88}" type="presParOf" srcId="{156E1616-E4AE-44CB-B9D7-E9240310F3BD}" destId="{DD09593D-129B-4DD2-AE24-1B4C0AF4BD99}" srcOrd="2" destOrd="0" presId="urn:microsoft.com/office/officeart/2005/8/layout/vList2"/>
    <dgm:cxn modelId="{4B235907-7C75-4FC6-8AC7-602EF573E082}" type="presParOf" srcId="{156E1616-E4AE-44CB-B9D7-E9240310F3BD}" destId="{BCE5C118-408D-453E-B3F1-1404A68FF681}" srcOrd="3" destOrd="0" presId="urn:microsoft.com/office/officeart/2005/8/layout/vList2"/>
    <dgm:cxn modelId="{D19292F3-3C39-4952-87E1-A661A6BB6AD4}" type="presParOf" srcId="{156E1616-E4AE-44CB-B9D7-E9240310F3BD}" destId="{7AA74B9E-047A-4C86-84D8-4159D785EFA9}" srcOrd="4" destOrd="0" presId="urn:microsoft.com/office/officeart/2005/8/layout/vList2"/>
    <dgm:cxn modelId="{F885A356-3591-4DA4-9001-9F011A94A852}" type="presParOf" srcId="{156E1616-E4AE-44CB-B9D7-E9240310F3BD}" destId="{0DEF2359-ADFD-42FA-86D1-24D4E3D71D7C}" srcOrd="5" destOrd="0" presId="urn:microsoft.com/office/officeart/2005/8/layout/vList2"/>
    <dgm:cxn modelId="{C84B7DDD-2733-459B-896E-E808A42E3E27}" type="presParOf" srcId="{156E1616-E4AE-44CB-B9D7-E9240310F3BD}" destId="{FE8BF864-7E63-4247-BCF3-9BB61F4D6AF9}" srcOrd="6" destOrd="0" presId="urn:microsoft.com/office/officeart/2005/8/layout/vList2"/>
  </dgm:cxnLst>
  <dgm:bg/>
  <dgm:whole/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A774250-8A09-4C33-AFE7-94C0DEF579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4E7FC-6A90-4BD6-8E0E-F76B486F943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     Exudative AMD</a:t>
          </a:r>
          <a:endParaRPr lang="en-US" dirty="0"/>
        </a:p>
      </dgm:t>
    </dgm:pt>
    <dgm:pt modelId="{AB2CAC38-9A28-44E9-B72F-7FE673024C03}" type="parTrans" cxnId="{2A303FCD-4FF7-46A5-A8F5-5AD384057727}">
      <dgm:prSet/>
      <dgm:spPr/>
      <dgm:t>
        <a:bodyPr/>
        <a:lstStyle/>
        <a:p>
          <a:endParaRPr lang="en-US"/>
        </a:p>
      </dgm:t>
    </dgm:pt>
    <dgm:pt modelId="{99D3EE9B-AE56-4FA8-B619-7410D2179AF4}" type="sibTrans" cxnId="{2A303FCD-4FF7-46A5-A8F5-5AD384057727}">
      <dgm:prSet/>
      <dgm:spPr/>
      <dgm:t>
        <a:bodyPr/>
        <a:lstStyle/>
        <a:p>
          <a:endParaRPr lang="en-US"/>
        </a:p>
      </dgm:t>
    </dgm:pt>
    <dgm:pt modelId="{86CCD136-71A4-41A4-8E1C-12975FEA54BB}" type="pres">
      <dgm:prSet presAssocID="{1A774250-8A09-4C33-AFE7-94C0DEF57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3458A-F3D5-44C0-9180-4A1BE5D08654}" type="pres">
      <dgm:prSet presAssocID="{ECD4E7FC-6A90-4BD6-8E0E-F76B486F94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03FCD-4FF7-46A5-A8F5-5AD384057727}" srcId="{1A774250-8A09-4C33-AFE7-94C0DEF579A4}" destId="{ECD4E7FC-6A90-4BD6-8E0E-F76B486F943E}" srcOrd="0" destOrd="0" parTransId="{AB2CAC38-9A28-44E9-B72F-7FE673024C03}" sibTransId="{99D3EE9B-AE56-4FA8-B619-7410D2179AF4}"/>
    <dgm:cxn modelId="{A4DD8B07-D50F-4634-A4E4-92D3A9A7B4FA}" type="presOf" srcId="{ECD4E7FC-6A90-4BD6-8E0E-F76B486F943E}" destId="{6A63458A-F3D5-44C0-9180-4A1BE5D08654}" srcOrd="0" destOrd="0" presId="urn:microsoft.com/office/officeart/2005/8/layout/vList2"/>
    <dgm:cxn modelId="{F6EB0E7A-3AAA-407E-84C4-5207AAC7CECE}" type="presOf" srcId="{1A774250-8A09-4C33-AFE7-94C0DEF579A4}" destId="{86CCD136-71A4-41A4-8E1C-12975FEA54BB}" srcOrd="0" destOrd="0" presId="urn:microsoft.com/office/officeart/2005/8/layout/vList2"/>
    <dgm:cxn modelId="{CDCBF16B-720A-46D1-A121-B646C8EDE096}" type="presParOf" srcId="{86CCD136-71A4-41A4-8E1C-12975FEA54BB}" destId="{6A63458A-F3D5-44C0-9180-4A1BE5D08654}" srcOrd="0" destOrd="0" presId="urn:microsoft.com/office/officeart/2005/8/layout/vList2"/>
  </dgm:cxnLst>
  <dgm:bg/>
  <dgm:whole/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A774250-8A09-4C33-AFE7-94C0DEF579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4E7FC-6A90-4BD6-8E0E-F76B486F943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TREATMENT</a:t>
          </a:r>
          <a:endParaRPr lang="en-US" dirty="0"/>
        </a:p>
      </dgm:t>
    </dgm:pt>
    <dgm:pt modelId="{AB2CAC38-9A28-44E9-B72F-7FE673024C03}" type="parTrans" cxnId="{2A303FCD-4FF7-46A5-A8F5-5AD384057727}">
      <dgm:prSet/>
      <dgm:spPr/>
      <dgm:t>
        <a:bodyPr/>
        <a:lstStyle/>
        <a:p>
          <a:endParaRPr lang="en-US"/>
        </a:p>
      </dgm:t>
    </dgm:pt>
    <dgm:pt modelId="{99D3EE9B-AE56-4FA8-B619-7410D2179AF4}" type="sibTrans" cxnId="{2A303FCD-4FF7-46A5-A8F5-5AD384057727}">
      <dgm:prSet/>
      <dgm:spPr/>
      <dgm:t>
        <a:bodyPr/>
        <a:lstStyle/>
        <a:p>
          <a:endParaRPr lang="en-US"/>
        </a:p>
      </dgm:t>
    </dgm:pt>
    <dgm:pt modelId="{86CCD136-71A4-41A4-8E1C-12975FEA54BB}" type="pres">
      <dgm:prSet presAssocID="{1A774250-8A09-4C33-AFE7-94C0DEF57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3458A-F3D5-44C0-9180-4A1BE5D08654}" type="pres">
      <dgm:prSet presAssocID="{ECD4E7FC-6A90-4BD6-8E0E-F76B486F94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03FCD-4FF7-46A5-A8F5-5AD384057727}" srcId="{1A774250-8A09-4C33-AFE7-94C0DEF579A4}" destId="{ECD4E7FC-6A90-4BD6-8E0E-F76B486F943E}" srcOrd="0" destOrd="0" parTransId="{AB2CAC38-9A28-44E9-B72F-7FE673024C03}" sibTransId="{99D3EE9B-AE56-4FA8-B619-7410D2179AF4}"/>
    <dgm:cxn modelId="{02ACF0C1-5E9F-4116-8E3F-B6C290DA2B21}" type="presOf" srcId="{ECD4E7FC-6A90-4BD6-8E0E-F76B486F943E}" destId="{6A63458A-F3D5-44C0-9180-4A1BE5D08654}" srcOrd="0" destOrd="0" presId="urn:microsoft.com/office/officeart/2005/8/layout/vList2"/>
    <dgm:cxn modelId="{4A80E947-4464-4A19-8470-4C3F6F72955D}" type="presOf" srcId="{1A774250-8A09-4C33-AFE7-94C0DEF579A4}" destId="{86CCD136-71A4-41A4-8E1C-12975FEA54BB}" srcOrd="0" destOrd="0" presId="urn:microsoft.com/office/officeart/2005/8/layout/vList2"/>
    <dgm:cxn modelId="{9E95FC9C-6B24-4D9D-B679-697F7458E3F8}" type="presParOf" srcId="{86CCD136-71A4-41A4-8E1C-12975FEA54BB}" destId="{6A63458A-F3D5-44C0-9180-4A1BE5D08654}" srcOrd="0" destOrd="0" presId="urn:microsoft.com/office/officeart/2005/8/layout/vList2"/>
  </dgm:cxnLst>
  <dgm:bg/>
  <dgm:whole/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6DC39005-6947-4392-BB41-23F68E7E6C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E60B5-B8F3-48F6-B2B4-005145EC4F7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Sub-</a:t>
          </a:r>
          <a:r>
            <a:rPr lang="en-US" b="1" dirty="0" err="1" smtClean="0"/>
            <a:t>foveal</a:t>
          </a:r>
          <a:r>
            <a:rPr lang="en-US" b="1" dirty="0" smtClean="0"/>
            <a:t> CNV </a:t>
          </a:r>
          <a:endParaRPr lang="en-US" dirty="0"/>
        </a:p>
      </dgm:t>
    </dgm:pt>
    <dgm:pt modelId="{8D1C62FF-AC81-41CA-A3BA-27821A2CC820}" type="parTrans" cxnId="{212E6B57-D5CA-4C71-8DEA-31731FBDAD1A}">
      <dgm:prSet/>
      <dgm:spPr/>
      <dgm:t>
        <a:bodyPr/>
        <a:lstStyle/>
        <a:p>
          <a:endParaRPr lang="en-US"/>
        </a:p>
      </dgm:t>
    </dgm:pt>
    <dgm:pt modelId="{6F654AA0-A009-4AC2-9FFE-8ADE7D5E0C8F}" type="sibTrans" cxnId="{212E6B57-D5CA-4C71-8DEA-31731FBDAD1A}">
      <dgm:prSet/>
      <dgm:spPr/>
      <dgm:t>
        <a:bodyPr/>
        <a:lstStyle/>
        <a:p>
          <a:endParaRPr lang="en-US"/>
        </a:p>
      </dgm:t>
    </dgm:pt>
    <dgm:pt modelId="{251AAF25-DFB0-448F-B3BA-F6C8B5CB8E3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Aimed at closure of extra-</a:t>
          </a:r>
          <a:r>
            <a:rPr lang="en-US" b="1" dirty="0" err="1" smtClean="0"/>
            <a:t>foveal</a:t>
          </a:r>
          <a:r>
            <a:rPr lang="en-US" b="1" dirty="0" smtClean="0"/>
            <a:t> feeder vessel</a:t>
          </a:r>
          <a:endParaRPr lang="en-US" dirty="0"/>
        </a:p>
      </dgm:t>
    </dgm:pt>
    <dgm:pt modelId="{7E3446C5-A7B1-4983-8416-CC1C247E0E53}" type="parTrans" cxnId="{0C4E966C-6024-4B0F-809D-8E38D980D7CD}">
      <dgm:prSet/>
      <dgm:spPr/>
      <dgm:t>
        <a:bodyPr/>
        <a:lstStyle/>
        <a:p>
          <a:endParaRPr lang="en-US"/>
        </a:p>
      </dgm:t>
    </dgm:pt>
    <dgm:pt modelId="{0522E6CF-D8B3-4BFE-ADE3-7CD05BDB6F85}" type="sibTrans" cxnId="{0C4E966C-6024-4B0F-809D-8E38D980D7CD}">
      <dgm:prSet/>
      <dgm:spPr/>
      <dgm:t>
        <a:bodyPr/>
        <a:lstStyle/>
        <a:p>
          <a:endParaRPr lang="en-US"/>
        </a:p>
      </dgm:t>
    </dgm:pt>
    <dgm:pt modelId="{4DB8D3F1-C15D-463B-9182-93DCA664AF7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Preserves the foveal tissue</a:t>
          </a:r>
          <a:endParaRPr lang="en-US" dirty="0"/>
        </a:p>
      </dgm:t>
    </dgm:pt>
    <dgm:pt modelId="{0E1247DC-B8EF-4952-864F-F4B14C8A4E20}" type="parTrans" cxnId="{610E18E4-2968-4006-A09B-BFBEC363133A}">
      <dgm:prSet/>
      <dgm:spPr/>
      <dgm:t>
        <a:bodyPr/>
        <a:lstStyle/>
        <a:p>
          <a:endParaRPr lang="en-US"/>
        </a:p>
      </dgm:t>
    </dgm:pt>
    <dgm:pt modelId="{49925438-62EE-48C3-9B3A-F8CC874EEAF8}" type="sibTrans" cxnId="{610E18E4-2968-4006-A09B-BFBEC363133A}">
      <dgm:prSet/>
      <dgm:spPr/>
      <dgm:t>
        <a:bodyPr/>
        <a:lstStyle/>
        <a:p>
          <a:endParaRPr lang="en-US"/>
        </a:p>
      </dgm:t>
    </dgm:pt>
    <dgm:pt modelId="{6F4D8D23-5444-452F-ABFE-5D26F22D3806}" type="pres">
      <dgm:prSet presAssocID="{6DC39005-6947-4392-BB41-23F68E7E6C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E2A1C-5523-4CC5-ABD3-124760F9BB96}" type="pres">
      <dgm:prSet presAssocID="{3AFE60B5-B8F3-48F6-B2B4-005145EC4F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22DE4-2F91-4DCD-8B44-F5556C86E8D7}" type="pres">
      <dgm:prSet presAssocID="{6F654AA0-A009-4AC2-9FFE-8ADE7D5E0C8F}" presName="spacer" presStyleCnt="0"/>
      <dgm:spPr/>
    </dgm:pt>
    <dgm:pt modelId="{329761C7-2B44-4360-B01A-F7543E97A5AE}" type="pres">
      <dgm:prSet presAssocID="{251AAF25-DFB0-448F-B3BA-F6C8B5CB8E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C91A8-9366-4CC9-B575-2EBDFA222067}" type="pres">
      <dgm:prSet presAssocID="{0522E6CF-D8B3-4BFE-ADE3-7CD05BDB6F85}" presName="spacer" presStyleCnt="0"/>
      <dgm:spPr/>
    </dgm:pt>
    <dgm:pt modelId="{F3EBB286-9FDA-4147-8647-13FA5A03F459}" type="pres">
      <dgm:prSet presAssocID="{4DB8D3F1-C15D-463B-9182-93DCA664AF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38FB5-A98A-407C-B557-49F1F8C87AB7}" type="presOf" srcId="{6DC39005-6947-4392-BB41-23F68E7E6C62}" destId="{6F4D8D23-5444-452F-ABFE-5D26F22D3806}" srcOrd="0" destOrd="0" presId="urn:microsoft.com/office/officeart/2005/8/layout/vList2"/>
    <dgm:cxn modelId="{610E18E4-2968-4006-A09B-BFBEC363133A}" srcId="{6DC39005-6947-4392-BB41-23F68E7E6C62}" destId="{4DB8D3F1-C15D-463B-9182-93DCA664AF7A}" srcOrd="2" destOrd="0" parTransId="{0E1247DC-B8EF-4952-864F-F4B14C8A4E20}" sibTransId="{49925438-62EE-48C3-9B3A-F8CC874EEAF8}"/>
    <dgm:cxn modelId="{79E6B038-7C76-4E13-8CEA-F21F6D1A0A9F}" type="presOf" srcId="{251AAF25-DFB0-448F-B3BA-F6C8B5CB8E32}" destId="{329761C7-2B44-4360-B01A-F7543E97A5AE}" srcOrd="0" destOrd="0" presId="urn:microsoft.com/office/officeart/2005/8/layout/vList2"/>
    <dgm:cxn modelId="{212E6B57-D5CA-4C71-8DEA-31731FBDAD1A}" srcId="{6DC39005-6947-4392-BB41-23F68E7E6C62}" destId="{3AFE60B5-B8F3-48F6-B2B4-005145EC4F70}" srcOrd="0" destOrd="0" parTransId="{8D1C62FF-AC81-41CA-A3BA-27821A2CC820}" sibTransId="{6F654AA0-A009-4AC2-9FFE-8ADE7D5E0C8F}"/>
    <dgm:cxn modelId="{8EC965E6-87AF-47B0-A0EE-CD283719BB7D}" type="presOf" srcId="{4DB8D3F1-C15D-463B-9182-93DCA664AF7A}" destId="{F3EBB286-9FDA-4147-8647-13FA5A03F459}" srcOrd="0" destOrd="0" presId="urn:microsoft.com/office/officeart/2005/8/layout/vList2"/>
    <dgm:cxn modelId="{EB7B82DC-DB08-4E06-B480-2B40A6F7FB4E}" type="presOf" srcId="{3AFE60B5-B8F3-48F6-B2B4-005145EC4F70}" destId="{F27E2A1C-5523-4CC5-ABD3-124760F9BB96}" srcOrd="0" destOrd="0" presId="urn:microsoft.com/office/officeart/2005/8/layout/vList2"/>
    <dgm:cxn modelId="{0C4E966C-6024-4B0F-809D-8E38D980D7CD}" srcId="{6DC39005-6947-4392-BB41-23F68E7E6C62}" destId="{251AAF25-DFB0-448F-B3BA-F6C8B5CB8E32}" srcOrd="1" destOrd="0" parTransId="{7E3446C5-A7B1-4983-8416-CC1C247E0E53}" sibTransId="{0522E6CF-D8B3-4BFE-ADE3-7CD05BDB6F85}"/>
    <dgm:cxn modelId="{4B16AA92-E1C6-4B3A-946A-6AF16882A016}" type="presParOf" srcId="{6F4D8D23-5444-452F-ABFE-5D26F22D3806}" destId="{F27E2A1C-5523-4CC5-ABD3-124760F9BB96}" srcOrd="0" destOrd="0" presId="urn:microsoft.com/office/officeart/2005/8/layout/vList2"/>
    <dgm:cxn modelId="{AE45D3CD-F0BF-4F6B-90C3-36A66F2BAE45}" type="presParOf" srcId="{6F4D8D23-5444-452F-ABFE-5D26F22D3806}" destId="{EFF22DE4-2F91-4DCD-8B44-F5556C86E8D7}" srcOrd="1" destOrd="0" presId="urn:microsoft.com/office/officeart/2005/8/layout/vList2"/>
    <dgm:cxn modelId="{7B6D6043-9D67-4C1A-8827-8A97C36142C0}" type="presParOf" srcId="{6F4D8D23-5444-452F-ABFE-5D26F22D3806}" destId="{329761C7-2B44-4360-B01A-F7543E97A5AE}" srcOrd="2" destOrd="0" presId="urn:microsoft.com/office/officeart/2005/8/layout/vList2"/>
    <dgm:cxn modelId="{C25B75B3-BCA1-4504-9A07-6456870511E4}" type="presParOf" srcId="{6F4D8D23-5444-452F-ABFE-5D26F22D3806}" destId="{87CC91A8-9366-4CC9-B575-2EBDFA222067}" srcOrd="3" destOrd="0" presId="urn:microsoft.com/office/officeart/2005/8/layout/vList2"/>
    <dgm:cxn modelId="{9B9E44ED-6385-4D0C-9EC4-3D3847ED92FD}" type="presParOf" srcId="{6F4D8D23-5444-452F-ABFE-5D26F22D3806}" destId="{F3EBB286-9FDA-4147-8647-13FA5A03F459}" srcOrd="4" destOrd="0" presId="urn:microsoft.com/office/officeart/2005/8/layout/vList2"/>
  </dgm:cxnLst>
  <dgm:bg/>
  <dgm:whole/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2C81542-EABD-4D14-BE48-07C6422276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E53CAD-6625-4B40-B6A2-70919CD4F45B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Proposed for sub-</a:t>
          </a:r>
          <a:r>
            <a:rPr lang="en-US" b="1" dirty="0" err="1" smtClean="0"/>
            <a:t>foveal</a:t>
          </a:r>
          <a:r>
            <a:rPr lang="en-US" b="1" dirty="0" smtClean="0"/>
            <a:t> occult CNV</a:t>
          </a:r>
          <a:endParaRPr lang="en-US" dirty="0"/>
        </a:p>
      </dgm:t>
    </dgm:pt>
    <dgm:pt modelId="{D250B2CC-D513-4EDE-8E10-549E5135BD56}" type="parTrans" cxnId="{AE88D1BA-29D1-4DCF-BA4E-DC0CE9A7EA55}">
      <dgm:prSet/>
      <dgm:spPr/>
      <dgm:t>
        <a:bodyPr/>
        <a:lstStyle/>
        <a:p>
          <a:endParaRPr lang="en-US"/>
        </a:p>
      </dgm:t>
    </dgm:pt>
    <dgm:pt modelId="{F4D53245-4668-40E7-B730-725B1A5B1AF2}" type="sibTrans" cxnId="{AE88D1BA-29D1-4DCF-BA4E-DC0CE9A7EA55}">
      <dgm:prSet/>
      <dgm:spPr/>
      <dgm:t>
        <a:bodyPr/>
        <a:lstStyle/>
        <a:p>
          <a:endParaRPr lang="en-US"/>
        </a:p>
      </dgm:t>
    </dgm:pt>
    <dgm:pt modelId="{6C4EF501-2E75-43C7-917F-32FACF0560C7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810 nm diode laser</a:t>
          </a:r>
          <a:endParaRPr lang="en-US" dirty="0"/>
        </a:p>
      </dgm:t>
    </dgm:pt>
    <dgm:pt modelId="{1BE0A9B2-AD97-41CE-B107-CD29F4A70CB9}" type="parTrans" cxnId="{A077BE20-3C2C-405F-B6F4-551811E9893A}">
      <dgm:prSet/>
      <dgm:spPr/>
      <dgm:t>
        <a:bodyPr/>
        <a:lstStyle/>
        <a:p>
          <a:endParaRPr lang="en-US"/>
        </a:p>
      </dgm:t>
    </dgm:pt>
    <dgm:pt modelId="{91D206FB-1A4A-40DE-98B5-B1DCF61B677A}" type="sibTrans" cxnId="{A077BE20-3C2C-405F-B6F4-551811E9893A}">
      <dgm:prSet/>
      <dgm:spPr/>
      <dgm:t>
        <a:bodyPr/>
        <a:lstStyle/>
        <a:p>
          <a:endParaRPr lang="en-US"/>
        </a:p>
      </dgm:t>
    </dgm:pt>
    <dgm:pt modelId="{598CE5D3-3642-4F5E-B264-24CA7175099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Single large spot is used</a:t>
          </a:r>
          <a:endParaRPr lang="en-US" dirty="0"/>
        </a:p>
      </dgm:t>
    </dgm:pt>
    <dgm:pt modelId="{D5C57A5A-7F46-4B48-A9ED-858F1638B6DA}" type="parTrans" cxnId="{87FBC416-EB93-48C7-8851-253F64273507}">
      <dgm:prSet/>
      <dgm:spPr/>
      <dgm:t>
        <a:bodyPr/>
        <a:lstStyle/>
        <a:p>
          <a:endParaRPr lang="en-US"/>
        </a:p>
      </dgm:t>
    </dgm:pt>
    <dgm:pt modelId="{37BCFC25-1AAB-4BA9-8225-8FA39CA855F9}" type="sibTrans" cxnId="{87FBC416-EB93-48C7-8851-253F64273507}">
      <dgm:prSet/>
      <dgm:spPr/>
      <dgm:t>
        <a:bodyPr/>
        <a:lstStyle/>
        <a:p>
          <a:endParaRPr lang="en-US"/>
        </a:p>
      </dgm:t>
    </dgm:pt>
    <dgm:pt modelId="{6896F50B-A69C-4FA4-97F1-01293FABE63D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TTT4CNV has shown no statistically significant benefit over sham treatment</a:t>
          </a:r>
          <a:endParaRPr lang="en-US" dirty="0"/>
        </a:p>
      </dgm:t>
    </dgm:pt>
    <dgm:pt modelId="{4C15F3EC-0C9B-438B-81E9-4B08C5C696CB}" type="parTrans" cxnId="{63E247FE-0CFF-4390-B71B-E03F896CB0EA}">
      <dgm:prSet/>
      <dgm:spPr/>
      <dgm:t>
        <a:bodyPr/>
        <a:lstStyle/>
        <a:p>
          <a:endParaRPr lang="en-US"/>
        </a:p>
      </dgm:t>
    </dgm:pt>
    <dgm:pt modelId="{D0E610F5-D1E2-45B5-A341-753F207BBA52}" type="sibTrans" cxnId="{63E247FE-0CFF-4390-B71B-E03F896CB0EA}">
      <dgm:prSet/>
      <dgm:spPr/>
      <dgm:t>
        <a:bodyPr/>
        <a:lstStyle/>
        <a:p>
          <a:endParaRPr lang="en-US"/>
        </a:p>
      </dgm:t>
    </dgm:pt>
    <dgm:pt modelId="{F24DE94F-BFE0-48D6-B827-096AE6532815}" type="pres">
      <dgm:prSet presAssocID="{D2C81542-EABD-4D14-BE48-07C6422276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B1F9D-424D-4FF1-AFA1-55B61324A159}" type="pres">
      <dgm:prSet presAssocID="{F2E53CAD-6625-4B40-B6A2-70919CD4F4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6E7AD-1653-42DE-B33E-D1F3DBE10846}" type="pres">
      <dgm:prSet presAssocID="{F4D53245-4668-40E7-B730-725B1A5B1AF2}" presName="spacer" presStyleCnt="0"/>
      <dgm:spPr/>
    </dgm:pt>
    <dgm:pt modelId="{B4994F42-A69F-4BB5-BD7A-FCF8B8786E28}" type="pres">
      <dgm:prSet presAssocID="{6C4EF501-2E75-43C7-917F-32FACF0560C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25197-52C7-463A-A0F2-D3D5527461C9}" type="pres">
      <dgm:prSet presAssocID="{91D206FB-1A4A-40DE-98B5-B1DCF61B677A}" presName="spacer" presStyleCnt="0"/>
      <dgm:spPr/>
    </dgm:pt>
    <dgm:pt modelId="{5BE412EA-5167-411E-BA2B-A26C1AD81A14}" type="pres">
      <dgm:prSet presAssocID="{598CE5D3-3642-4F5E-B264-24CA717509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80151-4FE6-4680-B32B-5E11F291927B}" type="pres">
      <dgm:prSet presAssocID="{37BCFC25-1AAB-4BA9-8225-8FA39CA855F9}" presName="spacer" presStyleCnt="0"/>
      <dgm:spPr/>
    </dgm:pt>
    <dgm:pt modelId="{F1B2DC74-2D58-45E1-B274-8C1EB06760B0}" type="pres">
      <dgm:prSet presAssocID="{6896F50B-A69C-4FA4-97F1-01293FABE6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2D3A1-EB74-477F-B72E-50CB7B658BBD}" type="presOf" srcId="{6C4EF501-2E75-43C7-917F-32FACF0560C7}" destId="{B4994F42-A69F-4BB5-BD7A-FCF8B8786E28}" srcOrd="0" destOrd="0" presId="urn:microsoft.com/office/officeart/2005/8/layout/vList2"/>
    <dgm:cxn modelId="{87FBC416-EB93-48C7-8851-253F64273507}" srcId="{D2C81542-EABD-4D14-BE48-07C6422276B8}" destId="{598CE5D3-3642-4F5E-B264-24CA7175099A}" srcOrd="2" destOrd="0" parTransId="{D5C57A5A-7F46-4B48-A9ED-858F1638B6DA}" sibTransId="{37BCFC25-1AAB-4BA9-8225-8FA39CA855F9}"/>
    <dgm:cxn modelId="{312C671A-B451-4A2A-9493-F0C8E192E358}" type="presOf" srcId="{D2C81542-EABD-4D14-BE48-07C6422276B8}" destId="{F24DE94F-BFE0-48D6-B827-096AE6532815}" srcOrd="0" destOrd="0" presId="urn:microsoft.com/office/officeart/2005/8/layout/vList2"/>
    <dgm:cxn modelId="{740173FA-3D17-44E2-A61C-57C8490BB0A1}" type="presOf" srcId="{598CE5D3-3642-4F5E-B264-24CA7175099A}" destId="{5BE412EA-5167-411E-BA2B-A26C1AD81A14}" srcOrd="0" destOrd="0" presId="urn:microsoft.com/office/officeart/2005/8/layout/vList2"/>
    <dgm:cxn modelId="{02457F26-47B0-4659-B1F1-B34E2CFC7D8A}" type="presOf" srcId="{F2E53CAD-6625-4B40-B6A2-70919CD4F45B}" destId="{34DB1F9D-424D-4FF1-AFA1-55B61324A159}" srcOrd="0" destOrd="0" presId="urn:microsoft.com/office/officeart/2005/8/layout/vList2"/>
    <dgm:cxn modelId="{A077BE20-3C2C-405F-B6F4-551811E9893A}" srcId="{D2C81542-EABD-4D14-BE48-07C6422276B8}" destId="{6C4EF501-2E75-43C7-917F-32FACF0560C7}" srcOrd="1" destOrd="0" parTransId="{1BE0A9B2-AD97-41CE-B107-CD29F4A70CB9}" sibTransId="{91D206FB-1A4A-40DE-98B5-B1DCF61B677A}"/>
    <dgm:cxn modelId="{AE88D1BA-29D1-4DCF-BA4E-DC0CE9A7EA55}" srcId="{D2C81542-EABD-4D14-BE48-07C6422276B8}" destId="{F2E53CAD-6625-4B40-B6A2-70919CD4F45B}" srcOrd="0" destOrd="0" parTransId="{D250B2CC-D513-4EDE-8E10-549E5135BD56}" sibTransId="{F4D53245-4668-40E7-B730-725B1A5B1AF2}"/>
    <dgm:cxn modelId="{D9396B15-F700-4118-BB79-7FE45982377C}" type="presOf" srcId="{6896F50B-A69C-4FA4-97F1-01293FABE63D}" destId="{F1B2DC74-2D58-45E1-B274-8C1EB06760B0}" srcOrd="0" destOrd="0" presId="urn:microsoft.com/office/officeart/2005/8/layout/vList2"/>
    <dgm:cxn modelId="{63E247FE-0CFF-4390-B71B-E03F896CB0EA}" srcId="{D2C81542-EABD-4D14-BE48-07C6422276B8}" destId="{6896F50B-A69C-4FA4-97F1-01293FABE63D}" srcOrd="3" destOrd="0" parTransId="{4C15F3EC-0C9B-438B-81E9-4B08C5C696CB}" sibTransId="{D0E610F5-D1E2-45B5-A341-753F207BBA52}"/>
    <dgm:cxn modelId="{5AE6D22C-60FB-420F-9267-8F0F95C255AF}" type="presParOf" srcId="{F24DE94F-BFE0-48D6-B827-096AE6532815}" destId="{34DB1F9D-424D-4FF1-AFA1-55B61324A159}" srcOrd="0" destOrd="0" presId="urn:microsoft.com/office/officeart/2005/8/layout/vList2"/>
    <dgm:cxn modelId="{67EAF395-4894-4FEA-B752-C86942839DF5}" type="presParOf" srcId="{F24DE94F-BFE0-48D6-B827-096AE6532815}" destId="{75E6E7AD-1653-42DE-B33E-D1F3DBE10846}" srcOrd="1" destOrd="0" presId="urn:microsoft.com/office/officeart/2005/8/layout/vList2"/>
    <dgm:cxn modelId="{31EEE35A-A3B6-4D9C-88EA-24F06B6333E9}" type="presParOf" srcId="{F24DE94F-BFE0-48D6-B827-096AE6532815}" destId="{B4994F42-A69F-4BB5-BD7A-FCF8B8786E28}" srcOrd="2" destOrd="0" presId="urn:microsoft.com/office/officeart/2005/8/layout/vList2"/>
    <dgm:cxn modelId="{D29AF4EF-8A44-453C-B547-55AF41A72C01}" type="presParOf" srcId="{F24DE94F-BFE0-48D6-B827-096AE6532815}" destId="{B3225197-52C7-463A-A0F2-D3D5527461C9}" srcOrd="3" destOrd="0" presId="urn:microsoft.com/office/officeart/2005/8/layout/vList2"/>
    <dgm:cxn modelId="{A54960BC-34AE-4CA1-82B2-A09B557E8460}" type="presParOf" srcId="{F24DE94F-BFE0-48D6-B827-096AE6532815}" destId="{5BE412EA-5167-411E-BA2B-A26C1AD81A14}" srcOrd="4" destOrd="0" presId="urn:microsoft.com/office/officeart/2005/8/layout/vList2"/>
    <dgm:cxn modelId="{85C12404-781E-4705-BDDB-415ACB87299A}" type="presParOf" srcId="{F24DE94F-BFE0-48D6-B827-096AE6532815}" destId="{EA480151-4FE6-4680-B32B-5E11F291927B}" srcOrd="5" destOrd="0" presId="urn:microsoft.com/office/officeart/2005/8/layout/vList2"/>
    <dgm:cxn modelId="{787219F5-FA51-4A3B-86C0-65C52E9D7585}" type="presParOf" srcId="{F24DE94F-BFE0-48D6-B827-096AE6532815}" destId="{F1B2DC74-2D58-45E1-B274-8C1EB06760B0}" srcOrd="6" destOrd="0" presId="urn:microsoft.com/office/officeart/2005/8/layout/vList2"/>
  </dgm:cxnLst>
  <dgm:bg/>
  <dgm:whole/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9553770-2C63-485A-9FEE-A75793DB07C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415BD-443F-4773-BA9E-C0819D1829A6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Predominantly classic sub-</a:t>
          </a:r>
          <a:r>
            <a:rPr lang="en-US" b="1" dirty="0" err="1" smtClean="0"/>
            <a:t>foveal</a:t>
          </a:r>
          <a:r>
            <a:rPr lang="en-US" b="1" dirty="0" smtClean="0"/>
            <a:t> CNV</a:t>
          </a:r>
          <a:endParaRPr lang="en-US" b="1" dirty="0"/>
        </a:p>
      </dgm:t>
    </dgm:pt>
    <dgm:pt modelId="{9E735A70-55A1-4917-8C0C-0D29E7D13B63}" type="parTrans" cxnId="{A91FAB1E-FE26-4CB7-9A6A-57F564DB9059}">
      <dgm:prSet/>
      <dgm:spPr/>
      <dgm:t>
        <a:bodyPr/>
        <a:lstStyle/>
        <a:p>
          <a:endParaRPr lang="en-US"/>
        </a:p>
      </dgm:t>
    </dgm:pt>
    <dgm:pt modelId="{CCFE2979-3DA3-4DC7-ABED-F0C815D5D498}" type="sibTrans" cxnId="{A91FAB1E-FE26-4CB7-9A6A-57F564DB9059}">
      <dgm:prSet/>
      <dgm:spPr/>
      <dgm:t>
        <a:bodyPr/>
        <a:lstStyle/>
        <a:p>
          <a:endParaRPr lang="en-US"/>
        </a:p>
      </dgm:t>
    </dgm:pt>
    <dgm:pt modelId="{918ADFB7-659B-48EA-8799-A38DD5B32336}">
      <dgm:prSet custT="1"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rtl="0"/>
          <a:r>
            <a:rPr lang="en-US" sz="2400" b="1" dirty="0" smtClean="0"/>
            <a:t>Definite Indications</a:t>
          </a:r>
          <a:endParaRPr lang="en-US" sz="2400" b="1" dirty="0"/>
        </a:p>
      </dgm:t>
    </dgm:pt>
    <dgm:pt modelId="{CA45DC44-CCCB-404C-AA46-EDA85C7A5639}" type="parTrans" cxnId="{591051F0-38C1-45DD-8F6D-66F2CB3483FC}">
      <dgm:prSet/>
      <dgm:spPr/>
      <dgm:t>
        <a:bodyPr/>
        <a:lstStyle/>
        <a:p>
          <a:endParaRPr lang="en-US"/>
        </a:p>
      </dgm:t>
    </dgm:pt>
    <dgm:pt modelId="{33582532-6D0F-41D8-B1A4-19C7D6D9D927}" type="sibTrans" cxnId="{591051F0-38C1-45DD-8F6D-66F2CB3483FC}">
      <dgm:prSet/>
      <dgm:spPr/>
      <dgm:t>
        <a:bodyPr/>
        <a:lstStyle/>
        <a:p>
          <a:endParaRPr lang="en-US"/>
        </a:p>
      </dgm:t>
    </dgm:pt>
    <dgm:pt modelId="{7BA0D0F2-94CF-4570-BADB-67723D255E0B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Occult sub-</a:t>
          </a:r>
          <a:r>
            <a:rPr lang="en-US" b="1" dirty="0" err="1" smtClean="0"/>
            <a:t>foveal</a:t>
          </a:r>
          <a:r>
            <a:rPr lang="en-US" b="1" dirty="0" smtClean="0"/>
            <a:t> CNV with recent disease </a:t>
          </a:r>
        </a:p>
        <a:p>
          <a:pPr algn="ctr" rtl="0"/>
          <a:r>
            <a:rPr lang="en-US" b="1" dirty="0" smtClean="0"/>
            <a:t>progression (lesion size &lt; 5400 micron) </a:t>
          </a:r>
          <a:endParaRPr lang="en-US" b="1" dirty="0"/>
        </a:p>
      </dgm:t>
    </dgm:pt>
    <dgm:pt modelId="{89947F04-92FF-4AE1-BFD9-A970B453C5A0}" type="parTrans" cxnId="{988B941F-05AE-4AC4-9D1C-63F60E4B7821}">
      <dgm:prSet/>
      <dgm:spPr/>
      <dgm:t>
        <a:bodyPr/>
        <a:lstStyle/>
        <a:p>
          <a:endParaRPr lang="en-US"/>
        </a:p>
      </dgm:t>
    </dgm:pt>
    <dgm:pt modelId="{4F8D72CE-3B66-4523-8B68-89CF26282291}" type="sibTrans" cxnId="{988B941F-05AE-4AC4-9D1C-63F60E4B7821}">
      <dgm:prSet/>
      <dgm:spPr/>
      <dgm:t>
        <a:bodyPr/>
        <a:lstStyle/>
        <a:p>
          <a:endParaRPr lang="en-US"/>
        </a:p>
      </dgm:t>
    </dgm:pt>
    <dgm:pt modelId="{6938B368-E693-47CC-88FE-54F20D325F1A}" type="pres">
      <dgm:prSet presAssocID="{59553770-2C63-485A-9FEE-A75793DB0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CA0305-7831-4536-875D-059CF5C5B91E}" type="pres">
      <dgm:prSet presAssocID="{03F415BD-443F-4773-BA9E-C0819D1829A6}" presName="root1" presStyleCnt="0"/>
      <dgm:spPr/>
    </dgm:pt>
    <dgm:pt modelId="{3DC5F6F6-0073-4F7A-AF5F-AFABBBB1858D}" type="pres">
      <dgm:prSet presAssocID="{03F415BD-443F-4773-BA9E-C0819D1829A6}" presName="LevelOneTextNode" presStyleLbl="node0" presStyleIdx="0" presStyleCnt="3" custScaleX="374292" custScaleY="73753" custLinFactY="7790" custLinFactNeighborX="160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C9E8B-BA02-4CD7-8475-F81D37BF8FD9}" type="pres">
      <dgm:prSet presAssocID="{03F415BD-443F-4773-BA9E-C0819D1829A6}" presName="level2hierChild" presStyleCnt="0"/>
      <dgm:spPr/>
    </dgm:pt>
    <dgm:pt modelId="{5740C507-6F2E-4D20-A70A-E02899ED50A4}" type="pres">
      <dgm:prSet presAssocID="{918ADFB7-659B-48EA-8799-A38DD5B32336}" presName="root1" presStyleCnt="0"/>
      <dgm:spPr/>
    </dgm:pt>
    <dgm:pt modelId="{5AA7C0F4-FD75-47AC-8DFC-7292CFC44F80}" type="pres">
      <dgm:prSet presAssocID="{918ADFB7-659B-48EA-8799-A38DD5B32336}" presName="LevelOneTextNode" presStyleLbl="node0" presStyleIdx="1" presStyleCnt="3" custScaleX="115863" custLinFactX="26994" custLinFactNeighborX="100000" custLinFactNeighborY="-88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B051C8-06E5-4B04-A2BC-AFB182CB2A57}" type="pres">
      <dgm:prSet presAssocID="{918ADFB7-659B-48EA-8799-A38DD5B32336}" presName="level2hierChild" presStyleCnt="0"/>
      <dgm:spPr/>
    </dgm:pt>
    <dgm:pt modelId="{27854848-D6E5-4847-B5CA-B24FF305655E}" type="pres">
      <dgm:prSet presAssocID="{7BA0D0F2-94CF-4570-BADB-67723D255E0B}" presName="root1" presStyleCnt="0"/>
      <dgm:spPr/>
    </dgm:pt>
    <dgm:pt modelId="{9945EC65-DC99-4D87-971E-30B2DDAB11A2}" type="pres">
      <dgm:prSet presAssocID="{7BA0D0F2-94CF-4570-BADB-67723D255E0B}" presName="LevelOneTextNode" presStyleLbl="node0" presStyleIdx="2" presStyleCnt="3" custScaleX="374292" custScaleY="69906" custLinFactNeighborX="1608" custLinFactNeighborY="-12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E34D83-DE22-4F3C-AD36-77F37C53E3CF}" type="pres">
      <dgm:prSet presAssocID="{7BA0D0F2-94CF-4570-BADB-67723D255E0B}" presName="level2hierChild" presStyleCnt="0"/>
      <dgm:spPr/>
    </dgm:pt>
  </dgm:ptLst>
  <dgm:cxnLst>
    <dgm:cxn modelId="{A91FAB1E-FE26-4CB7-9A6A-57F564DB9059}" srcId="{59553770-2C63-485A-9FEE-A75793DB07C2}" destId="{03F415BD-443F-4773-BA9E-C0819D1829A6}" srcOrd="0" destOrd="0" parTransId="{9E735A70-55A1-4917-8C0C-0D29E7D13B63}" sibTransId="{CCFE2979-3DA3-4DC7-ABED-F0C815D5D498}"/>
    <dgm:cxn modelId="{DBEAF933-C97D-4681-82F7-EB95952CC5F4}" type="presOf" srcId="{03F415BD-443F-4773-BA9E-C0819D1829A6}" destId="{3DC5F6F6-0073-4F7A-AF5F-AFABBBB1858D}" srcOrd="0" destOrd="0" presId="urn:microsoft.com/office/officeart/2005/8/layout/hierarchy2"/>
    <dgm:cxn modelId="{D8C16997-D8BC-435B-90E9-6B59AE8222B9}" type="presOf" srcId="{7BA0D0F2-94CF-4570-BADB-67723D255E0B}" destId="{9945EC65-DC99-4D87-971E-30B2DDAB11A2}" srcOrd="0" destOrd="0" presId="urn:microsoft.com/office/officeart/2005/8/layout/hierarchy2"/>
    <dgm:cxn modelId="{988B941F-05AE-4AC4-9D1C-63F60E4B7821}" srcId="{59553770-2C63-485A-9FEE-A75793DB07C2}" destId="{7BA0D0F2-94CF-4570-BADB-67723D255E0B}" srcOrd="2" destOrd="0" parTransId="{89947F04-92FF-4AE1-BFD9-A970B453C5A0}" sibTransId="{4F8D72CE-3B66-4523-8B68-89CF26282291}"/>
    <dgm:cxn modelId="{64CB61EB-AE52-4E3B-8E9D-D9209CD0B898}" type="presOf" srcId="{918ADFB7-659B-48EA-8799-A38DD5B32336}" destId="{5AA7C0F4-FD75-47AC-8DFC-7292CFC44F80}" srcOrd="0" destOrd="0" presId="urn:microsoft.com/office/officeart/2005/8/layout/hierarchy2"/>
    <dgm:cxn modelId="{591051F0-38C1-45DD-8F6D-66F2CB3483FC}" srcId="{59553770-2C63-485A-9FEE-A75793DB07C2}" destId="{918ADFB7-659B-48EA-8799-A38DD5B32336}" srcOrd="1" destOrd="0" parTransId="{CA45DC44-CCCB-404C-AA46-EDA85C7A5639}" sibTransId="{33582532-6D0F-41D8-B1A4-19C7D6D9D927}"/>
    <dgm:cxn modelId="{987B2B9C-455D-47FA-A975-AD27CB846E5A}" type="presOf" srcId="{59553770-2C63-485A-9FEE-A75793DB07C2}" destId="{6938B368-E693-47CC-88FE-54F20D325F1A}" srcOrd="0" destOrd="0" presId="urn:microsoft.com/office/officeart/2005/8/layout/hierarchy2"/>
    <dgm:cxn modelId="{CC68275B-2110-4B86-8588-38ED1F1250B3}" type="presParOf" srcId="{6938B368-E693-47CC-88FE-54F20D325F1A}" destId="{CCCA0305-7831-4536-875D-059CF5C5B91E}" srcOrd="0" destOrd="0" presId="urn:microsoft.com/office/officeart/2005/8/layout/hierarchy2"/>
    <dgm:cxn modelId="{6056C777-B6F8-49EC-8658-B5526117E82C}" type="presParOf" srcId="{CCCA0305-7831-4536-875D-059CF5C5B91E}" destId="{3DC5F6F6-0073-4F7A-AF5F-AFABBBB1858D}" srcOrd="0" destOrd="0" presId="urn:microsoft.com/office/officeart/2005/8/layout/hierarchy2"/>
    <dgm:cxn modelId="{E7A466DF-B693-4966-A3F5-E4544739D80C}" type="presParOf" srcId="{CCCA0305-7831-4536-875D-059CF5C5B91E}" destId="{302C9E8B-BA02-4CD7-8475-F81D37BF8FD9}" srcOrd="1" destOrd="0" presId="urn:microsoft.com/office/officeart/2005/8/layout/hierarchy2"/>
    <dgm:cxn modelId="{5422315B-6DBA-454E-A252-1B1B796459BD}" type="presParOf" srcId="{6938B368-E693-47CC-88FE-54F20D325F1A}" destId="{5740C507-6F2E-4D20-A70A-E02899ED50A4}" srcOrd="1" destOrd="0" presId="urn:microsoft.com/office/officeart/2005/8/layout/hierarchy2"/>
    <dgm:cxn modelId="{80BC428E-9EAC-4BC6-8D79-F243876ADE5F}" type="presParOf" srcId="{5740C507-6F2E-4D20-A70A-E02899ED50A4}" destId="{5AA7C0F4-FD75-47AC-8DFC-7292CFC44F80}" srcOrd="0" destOrd="0" presId="urn:microsoft.com/office/officeart/2005/8/layout/hierarchy2"/>
    <dgm:cxn modelId="{856D90C6-41ED-490D-8B02-FE2BA1BFD0F5}" type="presParOf" srcId="{5740C507-6F2E-4D20-A70A-E02899ED50A4}" destId="{67B051C8-06E5-4B04-A2BC-AFB182CB2A57}" srcOrd="1" destOrd="0" presId="urn:microsoft.com/office/officeart/2005/8/layout/hierarchy2"/>
    <dgm:cxn modelId="{4BBBCFD2-D70A-4C36-9D12-61C7D15B9B04}" type="presParOf" srcId="{6938B368-E693-47CC-88FE-54F20D325F1A}" destId="{27854848-D6E5-4847-B5CA-B24FF305655E}" srcOrd="2" destOrd="0" presId="urn:microsoft.com/office/officeart/2005/8/layout/hierarchy2"/>
    <dgm:cxn modelId="{6CF73F51-E61E-452A-9180-4D85357A881C}" type="presParOf" srcId="{27854848-D6E5-4847-B5CA-B24FF305655E}" destId="{9945EC65-DC99-4D87-971E-30B2DDAB11A2}" srcOrd="0" destOrd="0" presId="urn:microsoft.com/office/officeart/2005/8/layout/hierarchy2"/>
    <dgm:cxn modelId="{DB714119-6771-484C-95E9-F35F9E17F174}" type="presParOf" srcId="{27854848-D6E5-4847-B5CA-B24FF305655E}" destId="{69E34D83-DE22-4F3C-AD36-77F37C53E3CF}" srcOrd="1" destOrd="0" presId="urn:microsoft.com/office/officeart/2005/8/layout/hierarchy2"/>
  </dgm:cxnLst>
  <dgm:bg/>
  <dgm:whole/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7529A0CB-B9C2-4B51-B598-06AFB6134D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1CD97-F107-421E-84E7-89F3A48CD66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ctr" rtl="0"/>
          <a:r>
            <a:rPr lang="en-US" b="1" dirty="0" smtClean="0"/>
            <a:t>Possible Indication</a:t>
          </a:r>
          <a:endParaRPr lang="en-US" dirty="0"/>
        </a:p>
      </dgm:t>
    </dgm:pt>
    <dgm:pt modelId="{15295937-E776-42BB-8189-988A8B46D65E}" type="parTrans" cxnId="{83FD78DB-EDA7-4903-8F33-3022640070C0}">
      <dgm:prSet/>
      <dgm:spPr/>
      <dgm:t>
        <a:bodyPr/>
        <a:lstStyle/>
        <a:p>
          <a:endParaRPr lang="en-US"/>
        </a:p>
      </dgm:t>
    </dgm:pt>
    <dgm:pt modelId="{BE21603D-30A8-476E-B645-2B65E03F0BB7}" type="sibTrans" cxnId="{83FD78DB-EDA7-4903-8F33-3022640070C0}">
      <dgm:prSet/>
      <dgm:spPr/>
      <dgm:t>
        <a:bodyPr/>
        <a:lstStyle/>
        <a:p>
          <a:endParaRPr lang="en-US"/>
        </a:p>
      </dgm:t>
    </dgm:pt>
    <dgm:pt modelId="{A998E91C-CEA1-48A2-A83C-2F2C46653E8C}" type="pres">
      <dgm:prSet presAssocID="{7529A0CB-B9C2-4B51-B598-06AFB6134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00714-3409-47B4-9682-44BA84075EEB}" type="pres">
      <dgm:prSet presAssocID="{C9B1CD97-F107-421E-84E7-89F3A48CD66E}" presName="parentText" presStyleLbl="node1" presStyleIdx="0" presStyleCnt="1" custLinFactNeighborY="-328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0822B-9550-4A42-A877-1C2377DA6114}" type="presOf" srcId="{7529A0CB-B9C2-4B51-B598-06AFB6134D17}" destId="{A998E91C-CEA1-48A2-A83C-2F2C46653E8C}" srcOrd="0" destOrd="0" presId="urn:microsoft.com/office/officeart/2005/8/layout/vList2"/>
    <dgm:cxn modelId="{799E9508-20F2-4DAA-9ED5-B67D0C272789}" type="presOf" srcId="{C9B1CD97-F107-421E-84E7-89F3A48CD66E}" destId="{91700714-3409-47B4-9682-44BA84075EEB}" srcOrd="0" destOrd="0" presId="urn:microsoft.com/office/officeart/2005/8/layout/vList2"/>
    <dgm:cxn modelId="{83FD78DB-EDA7-4903-8F33-3022640070C0}" srcId="{7529A0CB-B9C2-4B51-B598-06AFB6134D17}" destId="{C9B1CD97-F107-421E-84E7-89F3A48CD66E}" srcOrd="0" destOrd="0" parTransId="{15295937-E776-42BB-8189-988A8B46D65E}" sibTransId="{BE21603D-30A8-476E-B645-2B65E03F0BB7}"/>
    <dgm:cxn modelId="{EE16A37B-458A-4463-B226-FC58360A0C15}" type="presParOf" srcId="{A998E91C-CEA1-48A2-A83C-2F2C46653E8C}" destId="{91700714-3409-47B4-9682-44BA84075EEB}" srcOrd="0" destOrd="0" presId="urn:microsoft.com/office/officeart/2005/8/layout/vList2"/>
  </dgm:cxnLst>
  <dgm:bg/>
  <dgm:whole/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A08E6492-CD93-485E-A2B6-3D6A90339A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9D4AE-584D-45E4-9750-B79B189B5405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algn="ctr" rtl="0"/>
          <a:r>
            <a:rPr lang="en-US" sz="2000" b="1" dirty="0" smtClean="0"/>
            <a:t>Minimally classic occult CNV approaching 50%</a:t>
          </a:r>
          <a:endParaRPr lang="en-US" sz="2000" dirty="0"/>
        </a:p>
      </dgm:t>
    </dgm:pt>
    <dgm:pt modelId="{F2CE294C-8040-4EA0-BC22-A1341FC06036}" type="parTrans" cxnId="{0DE11588-7114-460C-A5BF-F9CB28F40BE8}">
      <dgm:prSet/>
      <dgm:spPr/>
      <dgm:t>
        <a:bodyPr/>
        <a:lstStyle/>
        <a:p>
          <a:endParaRPr lang="en-US"/>
        </a:p>
      </dgm:t>
    </dgm:pt>
    <dgm:pt modelId="{FFF1640E-AF52-4729-A891-B8847482521B}" type="sibTrans" cxnId="{0DE11588-7114-460C-A5BF-F9CB28F40BE8}">
      <dgm:prSet/>
      <dgm:spPr/>
      <dgm:t>
        <a:bodyPr/>
        <a:lstStyle/>
        <a:p>
          <a:endParaRPr lang="en-US"/>
        </a:p>
      </dgm:t>
    </dgm:pt>
    <dgm:pt modelId="{FD7343F8-EE94-496C-938C-B63760CD3DAB}" type="pres">
      <dgm:prSet presAssocID="{A08E6492-CD93-485E-A2B6-3D6A90339A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2FBEF-9E75-45A6-84FD-4AF3E0948CE1}" type="pres">
      <dgm:prSet presAssocID="{1289D4AE-584D-45E4-9750-B79B189B5405}" presName="parentText" presStyleLbl="node1" presStyleIdx="0" presStyleCnt="1" custScaleY="1628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11588-7114-460C-A5BF-F9CB28F40BE8}" srcId="{A08E6492-CD93-485E-A2B6-3D6A90339A92}" destId="{1289D4AE-584D-45E4-9750-B79B189B5405}" srcOrd="0" destOrd="0" parTransId="{F2CE294C-8040-4EA0-BC22-A1341FC06036}" sibTransId="{FFF1640E-AF52-4729-A891-B8847482521B}"/>
    <dgm:cxn modelId="{59737621-4602-4197-B4B0-4CC0E6BFE135}" type="presOf" srcId="{1289D4AE-584D-45E4-9750-B79B189B5405}" destId="{A522FBEF-9E75-45A6-84FD-4AF3E0948CE1}" srcOrd="0" destOrd="0" presId="urn:microsoft.com/office/officeart/2005/8/layout/vList2"/>
    <dgm:cxn modelId="{4EEF11FA-9466-4851-ABC8-187C039FF00E}" type="presOf" srcId="{A08E6492-CD93-485E-A2B6-3D6A90339A92}" destId="{FD7343F8-EE94-496C-938C-B63760CD3DAB}" srcOrd="0" destOrd="0" presId="urn:microsoft.com/office/officeart/2005/8/layout/vList2"/>
    <dgm:cxn modelId="{077ABF51-44E4-426F-AA89-B5A299782920}" type="presParOf" srcId="{FD7343F8-EE94-496C-938C-B63760CD3DAB}" destId="{A522FBEF-9E75-45A6-84FD-4AF3E0948CE1}" srcOrd="0" destOrd="0" presId="urn:microsoft.com/office/officeart/2005/8/layout/vList2"/>
  </dgm:cxnLst>
  <dgm:bg/>
  <dgm:whole/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22C05D32-4690-4154-983C-D6D66577F0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18F11-9C70-482A-9B0B-F322765E8263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/>
        </a:sp3d>
      </dgm:spPr>
      <dgm:t>
        <a:bodyPr/>
        <a:lstStyle/>
        <a:p>
          <a:pPr rtl="0"/>
          <a:r>
            <a:rPr lang="en-US" b="1" dirty="0" smtClean="0"/>
            <a:t>Verteporfin (</a:t>
          </a:r>
          <a:r>
            <a:rPr lang="en-US" b="1" i="1" dirty="0" smtClean="0"/>
            <a:t>Visudyne</a:t>
          </a:r>
          <a:r>
            <a:rPr lang="en-US" b="1" dirty="0" smtClean="0"/>
            <a:t>)</a:t>
          </a:r>
          <a:endParaRPr lang="en-US" dirty="0"/>
        </a:p>
      </dgm:t>
    </dgm:pt>
    <dgm:pt modelId="{C7B1ECBA-2D92-496C-AA14-7D65E815762B}" type="parTrans" cxnId="{AFD58663-5410-4699-A9D1-9E42EB3762B1}">
      <dgm:prSet/>
      <dgm:spPr/>
      <dgm:t>
        <a:bodyPr/>
        <a:lstStyle/>
        <a:p>
          <a:endParaRPr lang="en-US"/>
        </a:p>
      </dgm:t>
    </dgm:pt>
    <dgm:pt modelId="{276DA580-CB78-4CF4-82E1-1DD4EFD745BE}" type="sibTrans" cxnId="{AFD58663-5410-4699-A9D1-9E42EB3762B1}">
      <dgm:prSet/>
      <dgm:spPr/>
      <dgm:t>
        <a:bodyPr/>
        <a:lstStyle/>
        <a:p>
          <a:endParaRPr lang="en-US"/>
        </a:p>
      </dgm:t>
    </dgm:pt>
    <dgm:pt modelId="{B09AF2FB-DD95-4CAA-BEFB-41AF077FA14A}">
      <dgm:prSet/>
      <dgm:spPr>
        <a:noFill/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8E0A43AC-DA3A-40C2-BE00-63E1FC88CB74}" type="parTrans" cxnId="{95D786DA-232A-4DF4-B9D2-0DDFAB1F5AB2}">
      <dgm:prSet/>
      <dgm:spPr/>
      <dgm:t>
        <a:bodyPr/>
        <a:lstStyle/>
        <a:p>
          <a:endParaRPr lang="en-US"/>
        </a:p>
      </dgm:t>
    </dgm:pt>
    <dgm:pt modelId="{5546F30B-BDA6-42AD-9837-B40B6BDD68CF}" type="sibTrans" cxnId="{95D786DA-232A-4DF4-B9D2-0DDFAB1F5AB2}">
      <dgm:prSet/>
      <dgm:spPr/>
      <dgm:t>
        <a:bodyPr/>
        <a:lstStyle/>
        <a:p>
          <a:endParaRPr lang="en-US"/>
        </a:p>
      </dgm:t>
    </dgm:pt>
    <dgm:pt modelId="{4D439949-9454-4438-907F-97F820C0EC8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Rostaporfin (</a:t>
          </a:r>
          <a:r>
            <a:rPr lang="en-US" b="1" i="1" dirty="0" smtClean="0"/>
            <a:t>Photrex</a:t>
          </a:r>
          <a:r>
            <a:rPr lang="en-US" b="1" dirty="0" smtClean="0"/>
            <a:t>)</a:t>
          </a:r>
          <a:endParaRPr lang="en-US" dirty="0"/>
        </a:p>
      </dgm:t>
    </dgm:pt>
    <dgm:pt modelId="{96DAD165-785D-4C6A-BC03-E8CEBBBA7BE5}" type="parTrans" cxnId="{9381A18F-5038-42B8-A3ED-FFC463C369FC}">
      <dgm:prSet/>
      <dgm:spPr/>
      <dgm:t>
        <a:bodyPr/>
        <a:lstStyle/>
        <a:p>
          <a:endParaRPr lang="en-US"/>
        </a:p>
      </dgm:t>
    </dgm:pt>
    <dgm:pt modelId="{21E979E0-9E1D-40C6-8C87-5EA8E624FB03}" type="sibTrans" cxnId="{9381A18F-5038-42B8-A3ED-FFC463C369FC}">
      <dgm:prSet/>
      <dgm:spPr/>
      <dgm:t>
        <a:bodyPr/>
        <a:lstStyle/>
        <a:p>
          <a:endParaRPr lang="en-US"/>
        </a:p>
      </dgm:t>
    </dgm:pt>
    <dgm:pt modelId="{A473EC09-455F-4C03-9932-9DC5FEEC24B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Motexafin lutetium (</a:t>
          </a:r>
          <a:r>
            <a:rPr lang="en-US" b="1" i="1" dirty="0" smtClean="0"/>
            <a:t>Optrin</a:t>
          </a:r>
          <a:r>
            <a:rPr lang="en-US" b="1" dirty="0" smtClean="0"/>
            <a:t>)</a:t>
          </a:r>
          <a:endParaRPr lang="en-US" dirty="0"/>
        </a:p>
      </dgm:t>
    </dgm:pt>
    <dgm:pt modelId="{BA175E9D-5329-4881-9C79-B10685C87A39}" type="parTrans" cxnId="{9B49689C-B562-4EDE-BEBD-352F14FF5176}">
      <dgm:prSet/>
      <dgm:spPr/>
      <dgm:t>
        <a:bodyPr/>
        <a:lstStyle/>
        <a:p>
          <a:endParaRPr lang="en-US"/>
        </a:p>
      </dgm:t>
    </dgm:pt>
    <dgm:pt modelId="{6F316938-A294-4329-B4D2-ED67E6A14E88}" type="sibTrans" cxnId="{9B49689C-B562-4EDE-BEBD-352F14FF5176}">
      <dgm:prSet/>
      <dgm:spPr/>
      <dgm:t>
        <a:bodyPr/>
        <a:lstStyle/>
        <a:p>
          <a:endParaRPr lang="en-US"/>
        </a:p>
      </dgm:t>
    </dgm:pt>
    <dgm:pt modelId="{0620764F-F447-494A-8D03-F7839D2CE2D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Talaporfin sodium</a:t>
          </a:r>
          <a:endParaRPr lang="en-US" dirty="0"/>
        </a:p>
      </dgm:t>
    </dgm:pt>
    <dgm:pt modelId="{4F37D1C3-9FB9-4451-95EC-13A848C2B6C4}" type="parTrans" cxnId="{AEF3D685-A6A6-4794-B1EA-3B57235D3274}">
      <dgm:prSet/>
      <dgm:spPr/>
      <dgm:t>
        <a:bodyPr/>
        <a:lstStyle/>
        <a:p>
          <a:endParaRPr lang="en-US"/>
        </a:p>
      </dgm:t>
    </dgm:pt>
    <dgm:pt modelId="{CB7A559A-84CD-445B-8FC3-DEC8ABF42325}" type="sibTrans" cxnId="{AEF3D685-A6A6-4794-B1EA-3B57235D3274}">
      <dgm:prSet/>
      <dgm:spPr/>
      <dgm:t>
        <a:bodyPr/>
        <a:lstStyle/>
        <a:p>
          <a:endParaRPr lang="en-US"/>
        </a:p>
      </dgm:t>
    </dgm:pt>
    <dgm:pt modelId="{76895AAD-B349-416F-9FD5-E0321D0AF42E}" type="pres">
      <dgm:prSet presAssocID="{22C05D32-4690-4154-983C-D6D66577F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7D33AA-CF02-4379-946D-8A63ACBB0EF2}" type="pres">
      <dgm:prSet presAssocID="{9E318F11-9C70-482A-9B0B-F322765E826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7B26D-4607-4C7E-8570-9A363B5D081A}" type="pres">
      <dgm:prSet presAssocID="{276DA580-CB78-4CF4-82E1-1DD4EFD745BE}" presName="spacer" presStyleCnt="0"/>
      <dgm:spPr/>
    </dgm:pt>
    <dgm:pt modelId="{3E98322F-612C-430F-BE33-5F85EEA9AB2A}" type="pres">
      <dgm:prSet presAssocID="{B09AF2FB-DD95-4CAA-BEFB-41AF077FA1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705EC-EAC4-4630-81C0-E716DE0F2F23}" type="pres">
      <dgm:prSet presAssocID="{5546F30B-BDA6-42AD-9837-B40B6BDD68CF}" presName="spacer" presStyleCnt="0"/>
      <dgm:spPr/>
    </dgm:pt>
    <dgm:pt modelId="{8B1C6B04-0334-4F03-9656-1050941DAC98}" type="pres">
      <dgm:prSet presAssocID="{4D439949-9454-4438-907F-97F820C0EC8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6812A-AD14-4A8C-AC4D-9FCC045CB9E4}" type="pres">
      <dgm:prSet presAssocID="{21E979E0-9E1D-40C6-8C87-5EA8E624FB03}" presName="spacer" presStyleCnt="0"/>
      <dgm:spPr/>
    </dgm:pt>
    <dgm:pt modelId="{8056182C-878F-485F-8AAA-1D448E828EAC}" type="pres">
      <dgm:prSet presAssocID="{A473EC09-455F-4C03-9932-9DC5FEEC24B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20C57-28E0-426B-8C2E-F61803C2EA64}" type="pres">
      <dgm:prSet presAssocID="{6F316938-A294-4329-B4D2-ED67E6A14E88}" presName="spacer" presStyleCnt="0"/>
      <dgm:spPr/>
    </dgm:pt>
    <dgm:pt modelId="{0C3F1BC5-7E19-4A9F-A0FC-831008292B1C}" type="pres">
      <dgm:prSet presAssocID="{0620764F-F447-494A-8D03-F7839D2CE2D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786DA-232A-4DF4-B9D2-0DDFAB1F5AB2}" srcId="{22C05D32-4690-4154-983C-D6D66577F0EB}" destId="{B09AF2FB-DD95-4CAA-BEFB-41AF077FA14A}" srcOrd="1" destOrd="0" parTransId="{8E0A43AC-DA3A-40C2-BE00-63E1FC88CB74}" sibTransId="{5546F30B-BDA6-42AD-9837-B40B6BDD68CF}"/>
    <dgm:cxn modelId="{3A1AA059-10AD-4E87-BD32-06623B3292C1}" type="presOf" srcId="{9E318F11-9C70-482A-9B0B-F322765E8263}" destId="{387D33AA-CF02-4379-946D-8A63ACBB0EF2}" srcOrd="0" destOrd="0" presId="urn:microsoft.com/office/officeart/2005/8/layout/vList2"/>
    <dgm:cxn modelId="{AEF3D685-A6A6-4794-B1EA-3B57235D3274}" srcId="{22C05D32-4690-4154-983C-D6D66577F0EB}" destId="{0620764F-F447-494A-8D03-F7839D2CE2D5}" srcOrd="4" destOrd="0" parTransId="{4F37D1C3-9FB9-4451-95EC-13A848C2B6C4}" sibTransId="{CB7A559A-84CD-445B-8FC3-DEC8ABF42325}"/>
    <dgm:cxn modelId="{9381A18F-5038-42B8-A3ED-FFC463C369FC}" srcId="{22C05D32-4690-4154-983C-D6D66577F0EB}" destId="{4D439949-9454-4438-907F-97F820C0EC8A}" srcOrd="2" destOrd="0" parTransId="{96DAD165-785D-4C6A-BC03-E8CEBBBA7BE5}" sibTransId="{21E979E0-9E1D-40C6-8C87-5EA8E624FB03}"/>
    <dgm:cxn modelId="{6A12FA06-A7B4-4056-99DD-E1FB586A8124}" type="presOf" srcId="{B09AF2FB-DD95-4CAA-BEFB-41AF077FA14A}" destId="{3E98322F-612C-430F-BE33-5F85EEA9AB2A}" srcOrd="0" destOrd="0" presId="urn:microsoft.com/office/officeart/2005/8/layout/vList2"/>
    <dgm:cxn modelId="{06012C8F-BEAC-4830-8EC8-FCB92FADFCDD}" type="presOf" srcId="{0620764F-F447-494A-8D03-F7839D2CE2D5}" destId="{0C3F1BC5-7E19-4A9F-A0FC-831008292B1C}" srcOrd="0" destOrd="0" presId="urn:microsoft.com/office/officeart/2005/8/layout/vList2"/>
    <dgm:cxn modelId="{AFD58663-5410-4699-A9D1-9E42EB3762B1}" srcId="{22C05D32-4690-4154-983C-D6D66577F0EB}" destId="{9E318F11-9C70-482A-9B0B-F322765E8263}" srcOrd="0" destOrd="0" parTransId="{C7B1ECBA-2D92-496C-AA14-7D65E815762B}" sibTransId="{276DA580-CB78-4CF4-82E1-1DD4EFD745BE}"/>
    <dgm:cxn modelId="{AAE83FFF-DBFC-4104-A499-EEE93A3F4525}" type="presOf" srcId="{4D439949-9454-4438-907F-97F820C0EC8A}" destId="{8B1C6B04-0334-4F03-9656-1050941DAC98}" srcOrd="0" destOrd="0" presId="urn:microsoft.com/office/officeart/2005/8/layout/vList2"/>
    <dgm:cxn modelId="{EF6B46E9-8B4D-4389-B76B-F5A66B76ECD0}" type="presOf" srcId="{22C05D32-4690-4154-983C-D6D66577F0EB}" destId="{76895AAD-B349-416F-9FD5-E0321D0AF42E}" srcOrd="0" destOrd="0" presId="urn:microsoft.com/office/officeart/2005/8/layout/vList2"/>
    <dgm:cxn modelId="{997001D6-2C6C-482E-8539-EB1405D9A371}" type="presOf" srcId="{A473EC09-455F-4C03-9932-9DC5FEEC24BA}" destId="{8056182C-878F-485F-8AAA-1D448E828EAC}" srcOrd="0" destOrd="0" presId="urn:microsoft.com/office/officeart/2005/8/layout/vList2"/>
    <dgm:cxn modelId="{9B49689C-B562-4EDE-BEBD-352F14FF5176}" srcId="{22C05D32-4690-4154-983C-D6D66577F0EB}" destId="{A473EC09-455F-4C03-9932-9DC5FEEC24BA}" srcOrd="3" destOrd="0" parTransId="{BA175E9D-5329-4881-9C79-B10685C87A39}" sibTransId="{6F316938-A294-4329-B4D2-ED67E6A14E88}"/>
    <dgm:cxn modelId="{C4F2F585-C35B-49AB-BE82-A9CD469712BB}" type="presParOf" srcId="{76895AAD-B349-416F-9FD5-E0321D0AF42E}" destId="{387D33AA-CF02-4379-946D-8A63ACBB0EF2}" srcOrd="0" destOrd="0" presId="urn:microsoft.com/office/officeart/2005/8/layout/vList2"/>
    <dgm:cxn modelId="{66373833-3699-4B72-88AC-B02BD3736CE9}" type="presParOf" srcId="{76895AAD-B349-416F-9FD5-E0321D0AF42E}" destId="{3E67B26D-4607-4C7E-8570-9A363B5D081A}" srcOrd="1" destOrd="0" presId="urn:microsoft.com/office/officeart/2005/8/layout/vList2"/>
    <dgm:cxn modelId="{ED1B1594-474D-4469-B909-79F5C7A5A363}" type="presParOf" srcId="{76895AAD-B349-416F-9FD5-E0321D0AF42E}" destId="{3E98322F-612C-430F-BE33-5F85EEA9AB2A}" srcOrd="2" destOrd="0" presId="urn:microsoft.com/office/officeart/2005/8/layout/vList2"/>
    <dgm:cxn modelId="{368DC7F1-D476-4F1C-999A-F2B385435388}" type="presParOf" srcId="{76895AAD-B349-416F-9FD5-E0321D0AF42E}" destId="{88A705EC-EAC4-4630-81C0-E716DE0F2F23}" srcOrd="3" destOrd="0" presId="urn:microsoft.com/office/officeart/2005/8/layout/vList2"/>
    <dgm:cxn modelId="{D045D65B-23DD-4D3C-AD59-76E1DA7E2F6C}" type="presParOf" srcId="{76895AAD-B349-416F-9FD5-E0321D0AF42E}" destId="{8B1C6B04-0334-4F03-9656-1050941DAC98}" srcOrd="4" destOrd="0" presId="urn:microsoft.com/office/officeart/2005/8/layout/vList2"/>
    <dgm:cxn modelId="{E740B17E-2D3E-4D0F-B8C1-E1F6AFD9C40C}" type="presParOf" srcId="{76895AAD-B349-416F-9FD5-E0321D0AF42E}" destId="{4C86812A-AD14-4A8C-AC4D-9FCC045CB9E4}" srcOrd="5" destOrd="0" presId="urn:microsoft.com/office/officeart/2005/8/layout/vList2"/>
    <dgm:cxn modelId="{77B735E1-798C-4245-A551-EE23B4292C98}" type="presParOf" srcId="{76895AAD-B349-416F-9FD5-E0321D0AF42E}" destId="{8056182C-878F-485F-8AAA-1D448E828EAC}" srcOrd="6" destOrd="0" presId="urn:microsoft.com/office/officeart/2005/8/layout/vList2"/>
    <dgm:cxn modelId="{0B972835-0F2B-4DEB-9B48-C6873176AE02}" type="presParOf" srcId="{76895AAD-B349-416F-9FD5-E0321D0AF42E}" destId="{06B20C57-28E0-426B-8C2E-F61803C2EA64}" srcOrd="7" destOrd="0" presId="urn:microsoft.com/office/officeart/2005/8/layout/vList2"/>
    <dgm:cxn modelId="{97012355-3ED1-4853-8BD6-C4D3B8B1F789}" type="presParOf" srcId="{76895AAD-B349-416F-9FD5-E0321D0AF42E}" destId="{0C3F1BC5-7E19-4A9F-A0FC-831008292B1C}" srcOrd="8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5EA594-5078-4054-A3A5-66A0B91DB6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BA8D1-BDB9-40AB-B4EA-D3D5334685A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Visual acuity</a:t>
          </a:r>
          <a:endParaRPr lang="en-US" dirty="0"/>
        </a:p>
      </dgm:t>
    </dgm:pt>
    <dgm:pt modelId="{9C0A5662-4ABF-456C-991E-3115880B9455}" type="parTrans" cxnId="{85B2E638-0BB5-4125-8861-B5238D708DDA}">
      <dgm:prSet/>
      <dgm:spPr/>
      <dgm:t>
        <a:bodyPr/>
        <a:lstStyle/>
        <a:p>
          <a:endParaRPr lang="en-US"/>
        </a:p>
      </dgm:t>
    </dgm:pt>
    <dgm:pt modelId="{7E135D5A-92A2-46E9-B8CF-0CF91DB82B1B}" type="sibTrans" cxnId="{85B2E638-0BB5-4125-8861-B5238D708DDA}">
      <dgm:prSet/>
      <dgm:spPr/>
      <dgm:t>
        <a:bodyPr/>
        <a:lstStyle/>
        <a:p>
          <a:endParaRPr lang="en-US"/>
        </a:p>
      </dgm:t>
    </dgm:pt>
    <dgm:pt modelId="{326C1AD3-7027-4FFC-AA4A-149507AA75DB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Contrast sensitivity</a:t>
          </a:r>
          <a:endParaRPr lang="en-US" dirty="0"/>
        </a:p>
      </dgm:t>
    </dgm:pt>
    <dgm:pt modelId="{6CA46145-DE35-4A3C-89CE-12FC34F4FA62}" type="parTrans" cxnId="{CFD6804A-4316-4322-8C37-DCA6ED05C145}">
      <dgm:prSet/>
      <dgm:spPr/>
      <dgm:t>
        <a:bodyPr/>
        <a:lstStyle/>
        <a:p>
          <a:endParaRPr lang="en-US"/>
        </a:p>
      </dgm:t>
    </dgm:pt>
    <dgm:pt modelId="{4CB61F32-EDE7-4AB0-A87D-9539DCD6552A}" type="sibTrans" cxnId="{CFD6804A-4316-4322-8C37-DCA6ED05C145}">
      <dgm:prSet/>
      <dgm:spPr/>
      <dgm:t>
        <a:bodyPr/>
        <a:lstStyle/>
        <a:p>
          <a:endParaRPr lang="en-US"/>
        </a:p>
      </dgm:t>
    </dgm:pt>
    <dgm:pt modelId="{62D03693-1618-49CC-9EF5-A58C400AD1B6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Amsler grid test</a:t>
          </a:r>
          <a:endParaRPr lang="en-US" dirty="0"/>
        </a:p>
      </dgm:t>
    </dgm:pt>
    <dgm:pt modelId="{F7549CF0-C269-4961-B35C-E6DEF2F214C1}" type="parTrans" cxnId="{8DBC848E-7561-4E01-9D45-5422DFA5672C}">
      <dgm:prSet/>
      <dgm:spPr/>
      <dgm:t>
        <a:bodyPr/>
        <a:lstStyle/>
        <a:p>
          <a:endParaRPr lang="en-US"/>
        </a:p>
      </dgm:t>
    </dgm:pt>
    <dgm:pt modelId="{A1E16FF6-2A03-4AB5-8C9A-CD0092E62551}" type="sibTrans" cxnId="{8DBC848E-7561-4E01-9D45-5422DFA5672C}">
      <dgm:prSet/>
      <dgm:spPr/>
      <dgm:t>
        <a:bodyPr/>
        <a:lstStyle/>
        <a:p>
          <a:endParaRPr lang="en-US"/>
        </a:p>
      </dgm:t>
    </dgm:pt>
    <dgm:pt modelId="{3673F32B-CAC3-4F50-8357-C92F59FAF404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Slit lamp indirect biomicroscopy</a:t>
          </a:r>
          <a:endParaRPr lang="en-US" b="1" dirty="0"/>
        </a:p>
      </dgm:t>
    </dgm:pt>
    <dgm:pt modelId="{5CE03EEF-93C7-418F-BEDF-86D3EC173FF6}" type="parTrans" cxnId="{1551C029-E787-4453-ACB6-CB8D48701384}">
      <dgm:prSet/>
      <dgm:spPr/>
      <dgm:t>
        <a:bodyPr/>
        <a:lstStyle/>
        <a:p>
          <a:endParaRPr lang="en-US"/>
        </a:p>
      </dgm:t>
    </dgm:pt>
    <dgm:pt modelId="{70400C5A-8A32-4D8F-8E1A-3C4F71DA7290}" type="sibTrans" cxnId="{1551C029-E787-4453-ACB6-CB8D48701384}">
      <dgm:prSet/>
      <dgm:spPr/>
      <dgm:t>
        <a:bodyPr/>
        <a:lstStyle/>
        <a:p>
          <a:endParaRPr lang="en-US"/>
        </a:p>
      </dgm:t>
    </dgm:pt>
    <dgm:pt modelId="{6B4D3027-A1D2-43B2-88A0-97FC7A62482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Fundus photography</a:t>
          </a:r>
          <a:endParaRPr lang="en-US" dirty="0"/>
        </a:p>
      </dgm:t>
    </dgm:pt>
    <dgm:pt modelId="{1088BD7B-5D26-47A9-8D0C-3E4C2CD33CE5}" type="parTrans" cxnId="{214137AB-40E2-47AE-A956-2714A1F5648D}">
      <dgm:prSet/>
      <dgm:spPr/>
      <dgm:t>
        <a:bodyPr/>
        <a:lstStyle/>
        <a:p>
          <a:endParaRPr lang="en-US"/>
        </a:p>
      </dgm:t>
    </dgm:pt>
    <dgm:pt modelId="{41DEFD93-BF6A-493C-A84A-BF7516ECA4D8}" type="sibTrans" cxnId="{214137AB-40E2-47AE-A956-2714A1F5648D}">
      <dgm:prSet/>
      <dgm:spPr/>
      <dgm:t>
        <a:bodyPr/>
        <a:lstStyle/>
        <a:p>
          <a:endParaRPr lang="en-US"/>
        </a:p>
      </dgm:t>
    </dgm:pt>
    <dgm:pt modelId="{12E9A6BE-9A5A-4474-BCCB-DD1AC4E45620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Systemic examination</a:t>
          </a:r>
          <a:endParaRPr lang="en-US" dirty="0"/>
        </a:p>
      </dgm:t>
    </dgm:pt>
    <dgm:pt modelId="{0AC20F67-B821-4218-8BD0-158B9F377B17}" type="parTrans" cxnId="{6F6DDCF0-C40D-4733-8AFE-02CB3CDB79E1}">
      <dgm:prSet/>
      <dgm:spPr/>
      <dgm:t>
        <a:bodyPr/>
        <a:lstStyle/>
        <a:p>
          <a:endParaRPr lang="en-US"/>
        </a:p>
      </dgm:t>
    </dgm:pt>
    <dgm:pt modelId="{C49A91B4-C7AD-41C8-BF56-38187CEDFF1A}" type="sibTrans" cxnId="{6F6DDCF0-C40D-4733-8AFE-02CB3CDB79E1}">
      <dgm:prSet/>
      <dgm:spPr/>
      <dgm:t>
        <a:bodyPr/>
        <a:lstStyle/>
        <a:p>
          <a:endParaRPr lang="en-US"/>
        </a:p>
      </dgm:t>
    </dgm:pt>
    <dgm:pt modelId="{9FCAF861-2E3E-4FAA-B9F2-B50410FA9C2E}" type="pres">
      <dgm:prSet presAssocID="{D55EA594-5078-4054-A3A5-66A0B91DB6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0FC9B-0782-48ED-9B8C-2C5A19811371}" type="pres">
      <dgm:prSet presAssocID="{349BA8D1-BDB9-40AB-B4EA-D3D5334685A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BD8F4-493F-494A-BB9B-3C4834E5349F}" type="pres">
      <dgm:prSet presAssocID="{7E135D5A-92A2-46E9-B8CF-0CF91DB82B1B}" presName="spacer" presStyleCnt="0"/>
      <dgm:spPr/>
    </dgm:pt>
    <dgm:pt modelId="{01FF3740-0BDF-431C-8B6A-213357A4CDD0}" type="pres">
      <dgm:prSet presAssocID="{326C1AD3-7027-4FFC-AA4A-149507AA75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9E34F-9696-419C-ABB5-7D39E68B4CA2}" type="pres">
      <dgm:prSet presAssocID="{4CB61F32-EDE7-4AB0-A87D-9539DCD6552A}" presName="spacer" presStyleCnt="0"/>
      <dgm:spPr/>
    </dgm:pt>
    <dgm:pt modelId="{F73C4D41-6223-453F-9EE4-E50665AA0189}" type="pres">
      <dgm:prSet presAssocID="{62D03693-1618-49CC-9EF5-A58C400AD1B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B29A1-93D0-4EFD-9B91-D1FAC624317D}" type="pres">
      <dgm:prSet presAssocID="{A1E16FF6-2A03-4AB5-8C9A-CD0092E62551}" presName="spacer" presStyleCnt="0"/>
      <dgm:spPr/>
    </dgm:pt>
    <dgm:pt modelId="{3CD054C0-AD26-4850-BCD7-033C7FAB3779}" type="pres">
      <dgm:prSet presAssocID="{3673F32B-CAC3-4F50-8357-C92F59FAF40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68923-57E3-4F99-A3E5-0935ADCE097B}" type="pres">
      <dgm:prSet presAssocID="{70400C5A-8A32-4D8F-8E1A-3C4F71DA7290}" presName="spacer" presStyleCnt="0"/>
      <dgm:spPr/>
    </dgm:pt>
    <dgm:pt modelId="{5192E208-AF7E-42AC-9B55-15F71D98CE65}" type="pres">
      <dgm:prSet presAssocID="{6B4D3027-A1D2-43B2-88A0-97FC7A62482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56601-C482-4722-80B4-2E5A8DACF5DA}" type="pres">
      <dgm:prSet presAssocID="{41DEFD93-BF6A-493C-A84A-BF7516ECA4D8}" presName="spacer" presStyleCnt="0"/>
      <dgm:spPr/>
    </dgm:pt>
    <dgm:pt modelId="{89AE5852-137F-432C-9794-94A45DE4392A}" type="pres">
      <dgm:prSet presAssocID="{12E9A6BE-9A5A-4474-BCCB-DD1AC4E4562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DDCF0-C40D-4733-8AFE-02CB3CDB79E1}" srcId="{D55EA594-5078-4054-A3A5-66A0B91DB676}" destId="{12E9A6BE-9A5A-4474-BCCB-DD1AC4E45620}" srcOrd="5" destOrd="0" parTransId="{0AC20F67-B821-4218-8BD0-158B9F377B17}" sibTransId="{C49A91B4-C7AD-41C8-BF56-38187CEDFF1A}"/>
    <dgm:cxn modelId="{8B1F632C-599A-421D-AAC0-3DC1BB7D8489}" type="presOf" srcId="{62D03693-1618-49CC-9EF5-A58C400AD1B6}" destId="{F73C4D41-6223-453F-9EE4-E50665AA0189}" srcOrd="0" destOrd="0" presId="urn:microsoft.com/office/officeart/2005/8/layout/vList2"/>
    <dgm:cxn modelId="{1551C029-E787-4453-ACB6-CB8D48701384}" srcId="{D55EA594-5078-4054-A3A5-66A0B91DB676}" destId="{3673F32B-CAC3-4F50-8357-C92F59FAF404}" srcOrd="3" destOrd="0" parTransId="{5CE03EEF-93C7-418F-BEDF-86D3EC173FF6}" sibTransId="{70400C5A-8A32-4D8F-8E1A-3C4F71DA7290}"/>
    <dgm:cxn modelId="{CF4FF0E6-516E-4852-99A1-5BF42E95C75C}" type="presOf" srcId="{D55EA594-5078-4054-A3A5-66A0B91DB676}" destId="{9FCAF861-2E3E-4FAA-B9F2-B50410FA9C2E}" srcOrd="0" destOrd="0" presId="urn:microsoft.com/office/officeart/2005/8/layout/vList2"/>
    <dgm:cxn modelId="{85B2E638-0BB5-4125-8861-B5238D708DDA}" srcId="{D55EA594-5078-4054-A3A5-66A0B91DB676}" destId="{349BA8D1-BDB9-40AB-B4EA-D3D5334685A5}" srcOrd="0" destOrd="0" parTransId="{9C0A5662-4ABF-456C-991E-3115880B9455}" sibTransId="{7E135D5A-92A2-46E9-B8CF-0CF91DB82B1B}"/>
    <dgm:cxn modelId="{F537C973-0038-453F-9303-A272856F6595}" type="presOf" srcId="{12E9A6BE-9A5A-4474-BCCB-DD1AC4E45620}" destId="{89AE5852-137F-432C-9794-94A45DE4392A}" srcOrd="0" destOrd="0" presId="urn:microsoft.com/office/officeart/2005/8/layout/vList2"/>
    <dgm:cxn modelId="{8DBC848E-7561-4E01-9D45-5422DFA5672C}" srcId="{D55EA594-5078-4054-A3A5-66A0B91DB676}" destId="{62D03693-1618-49CC-9EF5-A58C400AD1B6}" srcOrd="2" destOrd="0" parTransId="{F7549CF0-C269-4961-B35C-E6DEF2F214C1}" sibTransId="{A1E16FF6-2A03-4AB5-8C9A-CD0092E62551}"/>
    <dgm:cxn modelId="{31077517-BC1B-4045-A40D-0E983F8D03F0}" type="presOf" srcId="{6B4D3027-A1D2-43B2-88A0-97FC7A624820}" destId="{5192E208-AF7E-42AC-9B55-15F71D98CE65}" srcOrd="0" destOrd="0" presId="urn:microsoft.com/office/officeart/2005/8/layout/vList2"/>
    <dgm:cxn modelId="{CFD6804A-4316-4322-8C37-DCA6ED05C145}" srcId="{D55EA594-5078-4054-A3A5-66A0B91DB676}" destId="{326C1AD3-7027-4FFC-AA4A-149507AA75DB}" srcOrd="1" destOrd="0" parTransId="{6CA46145-DE35-4A3C-89CE-12FC34F4FA62}" sibTransId="{4CB61F32-EDE7-4AB0-A87D-9539DCD6552A}"/>
    <dgm:cxn modelId="{578B14C6-B33A-4637-BDD2-90C594645FA7}" type="presOf" srcId="{326C1AD3-7027-4FFC-AA4A-149507AA75DB}" destId="{01FF3740-0BDF-431C-8B6A-213357A4CDD0}" srcOrd="0" destOrd="0" presId="urn:microsoft.com/office/officeart/2005/8/layout/vList2"/>
    <dgm:cxn modelId="{A3593879-0341-401D-B492-E40B8E697917}" type="presOf" srcId="{3673F32B-CAC3-4F50-8357-C92F59FAF404}" destId="{3CD054C0-AD26-4850-BCD7-033C7FAB3779}" srcOrd="0" destOrd="0" presId="urn:microsoft.com/office/officeart/2005/8/layout/vList2"/>
    <dgm:cxn modelId="{214137AB-40E2-47AE-A956-2714A1F5648D}" srcId="{D55EA594-5078-4054-A3A5-66A0B91DB676}" destId="{6B4D3027-A1D2-43B2-88A0-97FC7A624820}" srcOrd="4" destOrd="0" parTransId="{1088BD7B-5D26-47A9-8D0C-3E4C2CD33CE5}" sibTransId="{41DEFD93-BF6A-493C-A84A-BF7516ECA4D8}"/>
    <dgm:cxn modelId="{6DED1000-E5B2-43D9-BEDE-5E505CB006E5}" type="presOf" srcId="{349BA8D1-BDB9-40AB-B4EA-D3D5334685A5}" destId="{A790FC9B-0782-48ED-9B8C-2C5A19811371}" srcOrd="0" destOrd="0" presId="urn:microsoft.com/office/officeart/2005/8/layout/vList2"/>
    <dgm:cxn modelId="{8D532AFB-C9DB-4BD1-B3E7-AFAF55B7FFB7}" type="presParOf" srcId="{9FCAF861-2E3E-4FAA-B9F2-B50410FA9C2E}" destId="{A790FC9B-0782-48ED-9B8C-2C5A19811371}" srcOrd="0" destOrd="0" presId="urn:microsoft.com/office/officeart/2005/8/layout/vList2"/>
    <dgm:cxn modelId="{7B0D1989-5F92-447F-BB5D-A13E3B0C64E9}" type="presParOf" srcId="{9FCAF861-2E3E-4FAA-B9F2-B50410FA9C2E}" destId="{35CBD8F4-493F-494A-BB9B-3C4834E5349F}" srcOrd="1" destOrd="0" presId="urn:microsoft.com/office/officeart/2005/8/layout/vList2"/>
    <dgm:cxn modelId="{59D0B0FA-F64A-49B6-9BD1-8171E3405389}" type="presParOf" srcId="{9FCAF861-2E3E-4FAA-B9F2-B50410FA9C2E}" destId="{01FF3740-0BDF-431C-8B6A-213357A4CDD0}" srcOrd="2" destOrd="0" presId="urn:microsoft.com/office/officeart/2005/8/layout/vList2"/>
    <dgm:cxn modelId="{144C130D-5896-49A0-B440-1FF4400C8FA4}" type="presParOf" srcId="{9FCAF861-2E3E-4FAA-B9F2-B50410FA9C2E}" destId="{6259E34F-9696-419C-ABB5-7D39E68B4CA2}" srcOrd="3" destOrd="0" presId="urn:microsoft.com/office/officeart/2005/8/layout/vList2"/>
    <dgm:cxn modelId="{3F269C24-E395-4D68-86B3-ADE7D3F67B93}" type="presParOf" srcId="{9FCAF861-2E3E-4FAA-B9F2-B50410FA9C2E}" destId="{F73C4D41-6223-453F-9EE4-E50665AA0189}" srcOrd="4" destOrd="0" presId="urn:microsoft.com/office/officeart/2005/8/layout/vList2"/>
    <dgm:cxn modelId="{9F05C363-B8C9-4E03-A35A-25FA9E9E31FF}" type="presParOf" srcId="{9FCAF861-2E3E-4FAA-B9F2-B50410FA9C2E}" destId="{3F5B29A1-93D0-4EFD-9B91-D1FAC624317D}" srcOrd="5" destOrd="0" presId="urn:microsoft.com/office/officeart/2005/8/layout/vList2"/>
    <dgm:cxn modelId="{F4D65C70-7DFB-498E-B20A-51882AE6775F}" type="presParOf" srcId="{9FCAF861-2E3E-4FAA-B9F2-B50410FA9C2E}" destId="{3CD054C0-AD26-4850-BCD7-033C7FAB3779}" srcOrd="6" destOrd="0" presId="urn:microsoft.com/office/officeart/2005/8/layout/vList2"/>
    <dgm:cxn modelId="{7A13F94F-EB7C-461D-93AC-A447F943C7BE}" type="presParOf" srcId="{9FCAF861-2E3E-4FAA-B9F2-B50410FA9C2E}" destId="{3C168923-57E3-4F99-A3E5-0935ADCE097B}" srcOrd="7" destOrd="0" presId="urn:microsoft.com/office/officeart/2005/8/layout/vList2"/>
    <dgm:cxn modelId="{93D938F3-98EB-429C-81E5-3B9A37E9E779}" type="presParOf" srcId="{9FCAF861-2E3E-4FAA-B9F2-B50410FA9C2E}" destId="{5192E208-AF7E-42AC-9B55-15F71D98CE65}" srcOrd="8" destOrd="0" presId="urn:microsoft.com/office/officeart/2005/8/layout/vList2"/>
    <dgm:cxn modelId="{72F82D3F-6941-4F76-A676-D7474DF14C83}" type="presParOf" srcId="{9FCAF861-2E3E-4FAA-B9F2-B50410FA9C2E}" destId="{42056601-C482-4722-80B4-2E5A8DACF5DA}" srcOrd="9" destOrd="0" presId="urn:microsoft.com/office/officeart/2005/8/layout/vList2"/>
    <dgm:cxn modelId="{FE7D3451-F495-49F0-98AA-7EDD93BDFA7F}" type="presParOf" srcId="{9FCAF861-2E3E-4FAA-B9F2-B50410FA9C2E}" destId="{89AE5852-137F-432C-9794-94A45DE4392A}" srcOrd="10" destOrd="0" presId="urn:microsoft.com/office/officeart/2005/8/layout/vList2"/>
  </dgm:cxnLst>
  <dgm:bg/>
  <dgm:whole/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06C65EB-38BC-40B2-8901-0223A4D4D8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D05224-802D-4466-9706-BF68BAFE72F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algn="ctr" rtl="0"/>
          <a:r>
            <a:rPr lang="en-US" b="1" dirty="0" smtClean="0"/>
            <a:t>6mg Verteporfin/metre</a:t>
          </a:r>
          <a:r>
            <a:rPr lang="en-US" b="1" baseline="34000" dirty="0" smtClean="0"/>
            <a:t>2</a:t>
          </a:r>
          <a:endParaRPr lang="en-US" dirty="0"/>
        </a:p>
      </dgm:t>
    </dgm:pt>
    <dgm:pt modelId="{6421A073-EF6A-4822-8A21-4FD787A3F296}" type="parTrans" cxnId="{2DB16E04-D7FB-4F3B-925D-4E11EB9DF521}">
      <dgm:prSet/>
      <dgm:spPr/>
      <dgm:t>
        <a:bodyPr/>
        <a:lstStyle/>
        <a:p>
          <a:endParaRPr lang="en-US"/>
        </a:p>
      </dgm:t>
    </dgm:pt>
    <dgm:pt modelId="{A4E22DEA-9F16-4D45-9634-9FC39FAA158F}" type="sibTrans" cxnId="{2DB16E04-D7FB-4F3B-925D-4E11EB9DF521}">
      <dgm:prSet/>
      <dgm:spPr/>
      <dgm:t>
        <a:bodyPr/>
        <a:lstStyle/>
        <a:p>
          <a:endParaRPr lang="en-US"/>
        </a:p>
      </dgm:t>
    </dgm:pt>
    <dgm:pt modelId="{33D0B8E2-55B1-4FB4-8388-E3BDF8D0CC60}" type="pres">
      <dgm:prSet presAssocID="{506C65EB-38BC-40B2-8901-0223A4D4D8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288B6-FC6D-4A63-90FA-B06FA953E51D}" type="pres">
      <dgm:prSet presAssocID="{7ED05224-802D-4466-9706-BF68BAFE72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CA3441-39A4-4AA0-BAE6-9823069F073F}" type="presOf" srcId="{7ED05224-802D-4466-9706-BF68BAFE72F5}" destId="{B1C288B6-FC6D-4A63-90FA-B06FA953E51D}" srcOrd="0" destOrd="0" presId="urn:microsoft.com/office/officeart/2005/8/layout/vList2"/>
    <dgm:cxn modelId="{6141C466-DB43-4115-9877-8F982FB60220}" type="presOf" srcId="{506C65EB-38BC-40B2-8901-0223A4D4D86C}" destId="{33D0B8E2-55B1-4FB4-8388-E3BDF8D0CC60}" srcOrd="0" destOrd="0" presId="urn:microsoft.com/office/officeart/2005/8/layout/vList2"/>
    <dgm:cxn modelId="{2DB16E04-D7FB-4F3B-925D-4E11EB9DF521}" srcId="{506C65EB-38BC-40B2-8901-0223A4D4D86C}" destId="{7ED05224-802D-4466-9706-BF68BAFE72F5}" srcOrd="0" destOrd="0" parTransId="{6421A073-EF6A-4822-8A21-4FD787A3F296}" sibTransId="{A4E22DEA-9F16-4D45-9634-9FC39FAA158F}"/>
    <dgm:cxn modelId="{C067ACBB-847C-4A5B-A825-A086BD423383}" type="presParOf" srcId="{33D0B8E2-55B1-4FB4-8388-E3BDF8D0CC60}" destId="{B1C288B6-FC6D-4A63-90FA-B06FA953E51D}" srcOrd="0" destOrd="0" presId="urn:microsoft.com/office/officeart/2005/8/layout/vList2"/>
  </dgm:cxnLst>
  <dgm:bg/>
  <dgm:whole/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F45839DB-4EC4-4C9F-B5B6-725BC35EF36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47C0E-524B-47B5-ABFD-0C2DD52A8D51}">
      <dgm:prSet/>
      <dgm:spPr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/>
        </a:sp3d>
      </dgm:spPr>
      <dgm:t>
        <a:bodyPr/>
        <a:lstStyle/>
        <a:p>
          <a:pPr rtl="0"/>
          <a:r>
            <a:rPr lang="en-US" b="1" dirty="0" smtClean="0">
              <a:solidFill>
                <a:srgbClr val="23256D"/>
              </a:solidFill>
            </a:rPr>
            <a:t>Diode laser, 689nm, </a:t>
          </a:r>
          <a:endParaRPr lang="en-US" b="1" dirty="0">
            <a:solidFill>
              <a:srgbClr val="23256D"/>
            </a:solidFill>
          </a:endParaRPr>
        </a:p>
      </dgm:t>
    </dgm:pt>
    <dgm:pt modelId="{90BAAD01-91A2-4F10-A006-5933ABBD4AB0}" type="parTrans" cxnId="{A0A2D38B-2003-4B3F-B9CA-1AAD4395A998}">
      <dgm:prSet/>
      <dgm:spPr/>
      <dgm:t>
        <a:bodyPr/>
        <a:lstStyle/>
        <a:p>
          <a:endParaRPr lang="en-US"/>
        </a:p>
      </dgm:t>
    </dgm:pt>
    <dgm:pt modelId="{E7794AAC-7674-40B9-957F-563D2A200B28}" type="sibTrans" cxnId="{A0A2D38B-2003-4B3F-B9CA-1AAD4395A998}">
      <dgm:prSet/>
      <dgm:spPr/>
      <dgm:t>
        <a:bodyPr/>
        <a:lstStyle/>
        <a:p>
          <a:endParaRPr lang="en-US"/>
        </a:p>
      </dgm:t>
    </dgm:pt>
    <dgm:pt modelId="{F04F7C50-527A-417E-8BC5-6CE114684ECB}">
      <dgm:prSet/>
      <dgm:spPr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/>
        </a:sp3d>
      </dgm:spPr>
      <dgm:t>
        <a:bodyPr/>
        <a:lstStyle/>
        <a:p>
          <a:pPr rtl="0"/>
          <a:r>
            <a:rPr lang="en-US" b="1" dirty="0" smtClean="0">
              <a:solidFill>
                <a:srgbClr val="23256D"/>
              </a:solidFill>
            </a:rPr>
            <a:t>Energy 50J/cm</a:t>
          </a:r>
          <a:r>
            <a:rPr lang="en-US" b="1" baseline="36000" dirty="0" smtClean="0">
              <a:solidFill>
                <a:srgbClr val="23256D"/>
              </a:solidFill>
            </a:rPr>
            <a:t>2</a:t>
          </a:r>
          <a:endParaRPr lang="en-US" dirty="0">
            <a:solidFill>
              <a:srgbClr val="23256D"/>
            </a:solidFill>
          </a:endParaRPr>
        </a:p>
      </dgm:t>
    </dgm:pt>
    <dgm:pt modelId="{96C04E2B-18E4-405E-980B-7C5048BA5CE8}" type="parTrans" cxnId="{5D6096E2-13FD-4744-A372-3B7280924011}">
      <dgm:prSet/>
      <dgm:spPr/>
      <dgm:t>
        <a:bodyPr/>
        <a:lstStyle/>
        <a:p>
          <a:endParaRPr lang="en-US"/>
        </a:p>
      </dgm:t>
    </dgm:pt>
    <dgm:pt modelId="{3E8DD526-E0E1-43EB-8968-FCF6A2CD63DC}" type="sibTrans" cxnId="{5D6096E2-13FD-4744-A372-3B7280924011}">
      <dgm:prSet/>
      <dgm:spPr/>
      <dgm:t>
        <a:bodyPr/>
        <a:lstStyle/>
        <a:p>
          <a:endParaRPr lang="en-US"/>
        </a:p>
      </dgm:t>
    </dgm:pt>
    <dgm:pt modelId="{8F1C5161-69AF-413C-B805-6F4714743A47}">
      <dgm:prSet/>
      <dgm:spPr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/>
        </a:sp3d>
      </dgm:spPr>
      <dgm:t>
        <a:bodyPr/>
        <a:lstStyle/>
        <a:p>
          <a:pPr rtl="0"/>
          <a:r>
            <a:rPr lang="en-US" b="1" dirty="0" smtClean="0">
              <a:solidFill>
                <a:srgbClr val="23256D"/>
              </a:solidFill>
            </a:rPr>
            <a:t>Intensity 600mW/cm</a:t>
          </a:r>
          <a:r>
            <a:rPr lang="en-US" b="1" baseline="36000" dirty="0" smtClean="0">
              <a:solidFill>
                <a:srgbClr val="23256D"/>
              </a:solidFill>
            </a:rPr>
            <a:t>2</a:t>
          </a:r>
          <a:endParaRPr lang="en-US" dirty="0">
            <a:solidFill>
              <a:srgbClr val="23256D"/>
            </a:solidFill>
          </a:endParaRPr>
        </a:p>
      </dgm:t>
    </dgm:pt>
    <dgm:pt modelId="{A939E255-F801-46D8-A8A0-6240B2A38C99}" type="parTrans" cxnId="{AE09CA7F-34BA-45B0-B656-887240E726F4}">
      <dgm:prSet/>
      <dgm:spPr/>
      <dgm:t>
        <a:bodyPr/>
        <a:lstStyle/>
        <a:p>
          <a:endParaRPr lang="en-US"/>
        </a:p>
      </dgm:t>
    </dgm:pt>
    <dgm:pt modelId="{5724364E-FCC0-4DFD-8C1D-A1B4826468D0}" type="sibTrans" cxnId="{AE09CA7F-34BA-45B0-B656-887240E726F4}">
      <dgm:prSet/>
      <dgm:spPr/>
      <dgm:t>
        <a:bodyPr/>
        <a:lstStyle/>
        <a:p>
          <a:endParaRPr lang="en-US"/>
        </a:p>
      </dgm:t>
    </dgm:pt>
    <dgm:pt modelId="{03E7B6F6-0577-4BEC-82FA-46130B542B48}">
      <dgm:prSet/>
      <dgm:spPr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/>
        </a:sp3d>
      </dgm:spPr>
      <dgm:t>
        <a:bodyPr/>
        <a:lstStyle/>
        <a:p>
          <a:pPr rtl="0"/>
          <a:r>
            <a:rPr lang="en-US" b="1" dirty="0" smtClean="0">
              <a:solidFill>
                <a:srgbClr val="23256D"/>
              </a:solidFill>
            </a:rPr>
            <a:t>Spot size 1000 micron</a:t>
          </a:r>
          <a:endParaRPr lang="en-US" dirty="0">
            <a:solidFill>
              <a:srgbClr val="23256D"/>
            </a:solidFill>
          </a:endParaRPr>
        </a:p>
      </dgm:t>
    </dgm:pt>
    <dgm:pt modelId="{4310951E-CB4C-4436-A4C2-432A002D61D6}" type="parTrans" cxnId="{8B78770E-A766-4BFD-8D10-6A24390D5EFA}">
      <dgm:prSet/>
      <dgm:spPr/>
      <dgm:t>
        <a:bodyPr/>
        <a:lstStyle/>
        <a:p>
          <a:endParaRPr lang="en-US"/>
        </a:p>
      </dgm:t>
    </dgm:pt>
    <dgm:pt modelId="{5DC597E5-E8F5-4C6B-AB9D-BF1255A3500D}" type="sibTrans" cxnId="{8B78770E-A766-4BFD-8D10-6A24390D5EFA}">
      <dgm:prSet/>
      <dgm:spPr/>
      <dgm:t>
        <a:bodyPr/>
        <a:lstStyle/>
        <a:p>
          <a:endParaRPr lang="en-US"/>
        </a:p>
      </dgm:t>
    </dgm:pt>
    <dgm:pt modelId="{5715B493-6F7F-48E7-8EAB-D9F97832F7F4}">
      <dgm:prSet/>
      <dgm:spPr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/>
        </a:sp3d>
      </dgm:spPr>
      <dgm:t>
        <a:bodyPr/>
        <a:lstStyle/>
        <a:p>
          <a:pPr rtl="0"/>
          <a:r>
            <a:rPr lang="en-US" b="1" dirty="0" smtClean="0">
              <a:solidFill>
                <a:srgbClr val="23256D"/>
              </a:solidFill>
            </a:rPr>
            <a:t>Time 83 seconds</a:t>
          </a:r>
          <a:endParaRPr lang="en-US" b="1" baseline="34000" dirty="0">
            <a:solidFill>
              <a:srgbClr val="23256D"/>
            </a:solidFill>
          </a:endParaRPr>
        </a:p>
      </dgm:t>
    </dgm:pt>
    <dgm:pt modelId="{8BD94320-8F27-41F5-9A45-CF85CB83E053}" type="parTrans" cxnId="{7F47956C-0258-4149-9880-E047C503E12D}">
      <dgm:prSet/>
      <dgm:spPr/>
      <dgm:t>
        <a:bodyPr/>
        <a:lstStyle/>
        <a:p>
          <a:endParaRPr lang="en-US"/>
        </a:p>
      </dgm:t>
    </dgm:pt>
    <dgm:pt modelId="{BE52414C-61EB-4111-825B-C1B970BAEC26}" type="sibTrans" cxnId="{7F47956C-0258-4149-9880-E047C503E12D}">
      <dgm:prSet/>
      <dgm:spPr/>
      <dgm:t>
        <a:bodyPr/>
        <a:lstStyle/>
        <a:p>
          <a:endParaRPr lang="en-US"/>
        </a:p>
      </dgm:t>
    </dgm:pt>
    <dgm:pt modelId="{8A425484-1FA1-49AF-86F0-541C62BCC71E}" type="pres">
      <dgm:prSet presAssocID="{F45839DB-4EC4-4C9F-B5B6-725BC35EF36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B2A7AF-87F0-4A8C-B2CA-AE3E305A27E8}" type="pres">
      <dgm:prSet presAssocID="{F45839DB-4EC4-4C9F-B5B6-725BC35EF368}" presName="pyramid" presStyleLbl="node1" presStyleIdx="0" presStyleCn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</dgm:pt>
    <dgm:pt modelId="{9F528EC7-D187-45A5-8979-B663F5E65509}" type="pres">
      <dgm:prSet presAssocID="{F45839DB-4EC4-4C9F-B5B6-725BC35EF368}" presName="theList" presStyleCnt="0"/>
      <dgm:spPr/>
    </dgm:pt>
    <dgm:pt modelId="{FE167B9D-78B7-4A53-A172-B5E4B1EEA9C8}" type="pres">
      <dgm:prSet presAssocID="{C1047C0E-524B-47B5-ABFD-0C2DD52A8D51}" presName="aNode" presStyleLbl="fgAcc1" presStyleIdx="0" presStyleCnt="5" custScaleX="109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73BF5-BF79-4342-A1EF-8C117DE9FCB6}" type="pres">
      <dgm:prSet presAssocID="{C1047C0E-524B-47B5-ABFD-0C2DD52A8D51}" presName="aSpace" presStyleCnt="0"/>
      <dgm:spPr/>
    </dgm:pt>
    <dgm:pt modelId="{EE5C59F4-5100-4344-B485-4F4C39A2EB2C}" type="pres">
      <dgm:prSet presAssocID="{F04F7C50-527A-417E-8BC5-6CE114684ECB}" presName="aNode" presStyleLbl="fgAcc1" presStyleIdx="1" presStyleCnt="5" custScaleX="10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5E29F-FF5B-418D-BBCE-B3C599D41A5D}" type="pres">
      <dgm:prSet presAssocID="{F04F7C50-527A-417E-8BC5-6CE114684ECB}" presName="aSpace" presStyleCnt="0"/>
      <dgm:spPr/>
    </dgm:pt>
    <dgm:pt modelId="{CD9AB635-A04D-442C-B821-D9A3131DE00A}" type="pres">
      <dgm:prSet presAssocID="{8F1C5161-69AF-413C-B805-6F4714743A47}" presName="aNode" presStyleLbl="fgAcc1" presStyleIdx="2" presStyleCnt="5" custScaleX="10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8951A-F468-4CD6-AAEA-B14F3A7C3275}" type="pres">
      <dgm:prSet presAssocID="{8F1C5161-69AF-413C-B805-6F4714743A47}" presName="aSpace" presStyleCnt="0"/>
      <dgm:spPr/>
    </dgm:pt>
    <dgm:pt modelId="{374AB18E-FD7A-4012-A7E4-C4585D875E0F}" type="pres">
      <dgm:prSet presAssocID="{03E7B6F6-0577-4BEC-82FA-46130B542B48}" presName="aNode" presStyleLbl="fgAcc1" presStyleIdx="3" presStyleCnt="5" custScaleX="10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0BE22-68F9-4F11-9B96-7601935A1CB1}" type="pres">
      <dgm:prSet presAssocID="{03E7B6F6-0577-4BEC-82FA-46130B542B48}" presName="aSpace" presStyleCnt="0"/>
      <dgm:spPr/>
    </dgm:pt>
    <dgm:pt modelId="{CFF94E97-92C8-4DB1-B26F-7213F08A6E74}" type="pres">
      <dgm:prSet presAssocID="{5715B493-6F7F-48E7-8EAB-D9F97832F7F4}" presName="aNode" presStyleLbl="fgAcc1" presStyleIdx="4" presStyleCnt="5" custScaleX="10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4F377-67CB-475D-B320-56B1D83CCE20}" type="pres">
      <dgm:prSet presAssocID="{5715B493-6F7F-48E7-8EAB-D9F97832F7F4}" presName="aSpace" presStyleCnt="0"/>
      <dgm:spPr/>
    </dgm:pt>
  </dgm:ptLst>
  <dgm:cxnLst>
    <dgm:cxn modelId="{7F47956C-0258-4149-9880-E047C503E12D}" srcId="{F45839DB-4EC4-4C9F-B5B6-725BC35EF368}" destId="{5715B493-6F7F-48E7-8EAB-D9F97832F7F4}" srcOrd="4" destOrd="0" parTransId="{8BD94320-8F27-41F5-9A45-CF85CB83E053}" sibTransId="{BE52414C-61EB-4111-825B-C1B970BAEC26}"/>
    <dgm:cxn modelId="{A633F02B-ADE6-48DA-B523-72197A7CC188}" type="presOf" srcId="{F04F7C50-527A-417E-8BC5-6CE114684ECB}" destId="{EE5C59F4-5100-4344-B485-4F4C39A2EB2C}" srcOrd="0" destOrd="0" presId="urn:microsoft.com/office/officeart/2005/8/layout/pyramid2"/>
    <dgm:cxn modelId="{5D6096E2-13FD-4744-A372-3B7280924011}" srcId="{F45839DB-4EC4-4C9F-B5B6-725BC35EF368}" destId="{F04F7C50-527A-417E-8BC5-6CE114684ECB}" srcOrd="1" destOrd="0" parTransId="{96C04E2B-18E4-405E-980B-7C5048BA5CE8}" sibTransId="{3E8DD526-E0E1-43EB-8968-FCF6A2CD63DC}"/>
    <dgm:cxn modelId="{8B78770E-A766-4BFD-8D10-6A24390D5EFA}" srcId="{F45839DB-4EC4-4C9F-B5B6-725BC35EF368}" destId="{03E7B6F6-0577-4BEC-82FA-46130B542B48}" srcOrd="3" destOrd="0" parTransId="{4310951E-CB4C-4436-A4C2-432A002D61D6}" sibTransId="{5DC597E5-E8F5-4C6B-AB9D-BF1255A3500D}"/>
    <dgm:cxn modelId="{D1DC423A-C054-4AF7-A1F6-34A07E2CA867}" type="presOf" srcId="{C1047C0E-524B-47B5-ABFD-0C2DD52A8D51}" destId="{FE167B9D-78B7-4A53-A172-B5E4B1EEA9C8}" srcOrd="0" destOrd="0" presId="urn:microsoft.com/office/officeart/2005/8/layout/pyramid2"/>
    <dgm:cxn modelId="{AE09CA7F-34BA-45B0-B656-887240E726F4}" srcId="{F45839DB-4EC4-4C9F-B5B6-725BC35EF368}" destId="{8F1C5161-69AF-413C-B805-6F4714743A47}" srcOrd="2" destOrd="0" parTransId="{A939E255-F801-46D8-A8A0-6240B2A38C99}" sibTransId="{5724364E-FCC0-4DFD-8C1D-A1B4826468D0}"/>
    <dgm:cxn modelId="{02350C5D-214A-417A-AA08-30F269F6C3FA}" type="presOf" srcId="{03E7B6F6-0577-4BEC-82FA-46130B542B48}" destId="{374AB18E-FD7A-4012-A7E4-C4585D875E0F}" srcOrd="0" destOrd="0" presId="urn:microsoft.com/office/officeart/2005/8/layout/pyramid2"/>
    <dgm:cxn modelId="{B8C48709-285D-4700-8CD4-5DECE9F007F6}" type="presOf" srcId="{8F1C5161-69AF-413C-B805-6F4714743A47}" destId="{CD9AB635-A04D-442C-B821-D9A3131DE00A}" srcOrd="0" destOrd="0" presId="urn:microsoft.com/office/officeart/2005/8/layout/pyramid2"/>
    <dgm:cxn modelId="{7F7BA099-5D39-48D8-84AE-62D7C2B200F7}" type="presOf" srcId="{5715B493-6F7F-48E7-8EAB-D9F97832F7F4}" destId="{CFF94E97-92C8-4DB1-B26F-7213F08A6E74}" srcOrd="0" destOrd="0" presId="urn:microsoft.com/office/officeart/2005/8/layout/pyramid2"/>
    <dgm:cxn modelId="{582C372F-0245-4024-918D-F222BDB1F3D4}" type="presOf" srcId="{F45839DB-4EC4-4C9F-B5B6-725BC35EF368}" destId="{8A425484-1FA1-49AF-86F0-541C62BCC71E}" srcOrd="0" destOrd="0" presId="urn:microsoft.com/office/officeart/2005/8/layout/pyramid2"/>
    <dgm:cxn modelId="{A0A2D38B-2003-4B3F-B9CA-1AAD4395A998}" srcId="{F45839DB-4EC4-4C9F-B5B6-725BC35EF368}" destId="{C1047C0E-524B-47B5-ABFD-0C2DD52A8D51}" srcOrd="0" destOrd="0" parTransId="{90BAAD01-91A2-4F10-A006-5933ABBD4AB0}" sibTransId="{E7794AAC-7674-40B9-957F-563D2A200B28}"/>
    <dgm:cxn modelId="{51A52DD3-234E-47A1-A177-F738562E71B6}" type="presParOf" srcId="{8A425484-1FA1-49AF-86F0-541C62BCC71E}" destId="{6DB2A7AF-87F0-4A8C-B2CA-AE3E305A27E8}" srcOrd="0" destOrd="0" presId="urn:microsoft.com/office/officeart/2005/8/layout/pyramid2"/>
    <dgm:cxn modelId="{82A3496C-D3F3-4AC2-BB57-D62CA997B8CC}" type="presParOf" srcId="{8A425484-1FA1-49AF-86F0-541C62BCC71E}" destId="{9F528EC7-D187-45A5-8979-B663F5E65509}" srcOrd="1" destOrd="0" presId="urn:microsoft.com/office/officeart/2005/8/layout/pyramid2"/>
    <dgm:cxn modelId="{3327DD08-540E-40BB-824A-CDC07FD84414}" type="presParOf" srcId="{9F528EC7-D187-45A5-8979-B663F5E65509}" destId="{FE167B9D-78B7-4A53-A172-B5E4B1EEA9C8}" srcOrd="0" destOrd="0" presId="urn:microsoft.com/office/officeart/2005/8/layout/pyramid2"/>
    <dgm:cxn modelId="{210661B1-6196-4C1D-9284-818B3888ED8B}" type="presParOf" srcId="{9F528EC7-D187-45A5-8979-B663F5E65509}" destId="{AFF73BF5-BF79-4342-A1EF-8C117DE9FCB6}" srcOrd="1" destOrd="0" presId="urn:microsoft.com/office/officeart/2005/8/layout/pyramid2"/>
    <dgm:cxn modelId="{BC7100DD-6F21-41DE-B4EF-03893A4643C7}" type="presParOf" srcId="{9F528EC7-D187-45A5-8979-B663F5E65509}" destId="{EE5C59F4-5100-4344-B485-4F4C39A2EB2C}" srcOrd="2" destOrd="0" presId="urn:microsoft.com/office/officeart/2005/8/layout/pyramid2"/>
    <dgm:cxn modelId="{00268EAB-C1B6-418C-80B4-B4223244FFBD}" type="presParOf" srcId="{9F528EC7-D187-45A5-8979-B663F5E65509}" destId="{32B5E29F-FF5B-418D-BBCE-B3C599D41A5D}" srcOrd="3" destOrd="0" presId="urn:microsoft.com/office/officeart/2005/8/layout/pyramid2"/>
    <dgm:cxn modelId="{A67045EE-7C05-4CC5-B8F4-D99624F38497}" type="presParOf" srcId="{9F528EC7-D187-45A5-8979-B663F5E65509}" destId="{CD9AB635-A04D-442C-B821-D9A3131DE00A}" srcOrd="4" destOrd="0" presId="urn:microsoft.com/office/officeart/2005/8/layout/pyramid2"/>
    <dgm:cxn modelId="{F54CF1F4-3969-437A-A359-50D530C58ED7}" type="presParOf" srcId="{9F528EC7-D187-45A5-8979-B663F5E65509}" destId="{F188951A-F468-4CD6-AAEA-B14F3A7C3275}" srcOrd="5" destOrd="0" presId="urn:microsoft.com/office/officeart/2005/8/layout/pyramid2"/>
    <dgm:cxn modelId="{9ED6ABAB-94C7-4BD3-8D21-3F0BB337EC2A}" type="presParOf" srcId="{9F528EC7-D187-45A5-8979-B663F5E65509}" destId="{374AB18E-FD7A-4012-A7E4-C4585D875E0F}" srcOrd="6" destOrd="0" presId="urn:microsoft.com/office/officeart/2005/8/layout/pyramid2"/>
    <dgm:cxn modelId="{D289668D-2D2D-4383-9CD3-8BDA7961A033}" type="presParOf" srcId="{9F528EC7-D187-45A5-8979-B663F5E65509}" destId="{A8B0BE22-68F9-4F11-9B96-7601935A1CB1}" srcOrd="7" destOrd="0" presId="urn:microsoft.com/office/officeart/2005/8/layout/pyramid2"/>
    <dgm:cxn modelId="{03B8F37B-F54E-4DA0-9001-842E196371FB}" type="presParOf" srcId="{9F528EC7-D187-45A5-8979-B663F5E65509}" destId="{CFF94E97-92C8-4DB1-B26F-7213F08A6E74}" srcOrd="8" destOrd="0" presId="urn:microsoft.com/office/officeart/2005/8/layout/pyramid2"/>
    <dgm:cxn modelId="{02E461C3-C90C-46F1-902F-49F412C513C0}" type="presParOf" srcId="{9F528EC7-D187-45A5-8979-B663F5E65509}" destId="{0E44F377-67CB-475D-B320-56B1D83CCE20}" srcOrd="9" destOrd="0" presId="urn:microsoft.com/office/officeart/2005/8/layout/pyramid2"/>
  </dgm:cxnLst>
  <dgm:bg/>
  <dgm:whole/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7529A0CB-B9C2-4B51-B598-06AFB6134D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1CD97-F107-421E-84E7-89F3A48CD66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l" rtl="0"/>
          <a:r>
            <a:rPr lang="en-US" b="1" dirty="0" smtClean="0"/>
            <a:t>PDT Agents &amp; Methods</a:t>
          </a:r>
          <a:endParaRPr lang="en-US" dirty="0"/>
        </a:p>
      </dgm:t>
    </dgm:pt>
    <dgm:pt modelId="{15295937-E776-42BB-8189-988A8B46D65E}" type="parTrans" cxnId="{83FD78DB-EDA7-4903-8F33-3022640070C0}">
      <dgm:prSet/>
      <dgm:spPr/>
      <dgm:t>
        <a:bodyPr/>
        <a:lstStyle/>
        <a:p>
          <a:endParaRPr lang="en-US"/>
        </a:p>
      </dgm:t>
    </dgm:pt>
    <dgm:pt modelId="{BE21603D-30A8-476E-B645-2B65E03F0BB7}" type="sibTrans" cxnId="{83FD78DB-EDA7-4903-8F33-3022640070C0}">
      <dgm:prSet/>
      <dgm:spPr/>
      <dgm:t>
        <a:bodyPr/>
        <a:lstStyle/>
        <a:p>
          <a:endParaRPr lang="en-US"/>
        </a:p>
      </dgm:t>
    </dgm:pt>
    <dgm:pt modelId="{A998E91C-CEA1-48A2-A83C-2F2C46653E8C}" type="pres">
      <dgm:prSet presAssocID="{7529A0CB-B9C2-4B51-B598-06AFB6134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00714-3409-47B4-9682-44BA84075EEB}" type="pres">
      <dgm:prSet presAssocID="{C9B1CD97-F107-421E-84E7-89F3A48CD66E}" presName="parentText" presStyleLbl="node1" presStyleIdx="0" presStyleCnt="1" custLinFactNeighborY="-328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CCAC7E-1B9A-42A2-8EFC-D623729AFC22}" type="presOf" srcId="{7529A0CB-B9C2-4B51-B598-06AFB6134D17}" destId="{A998E91C-CEA1-48A2-A83C-2F2C46653E8C}" srcOrd="0" destOrd="0" presId="urn:microsoft.com/office/officeart/2005/8/layout/vList2"/>
    <dgm:cxn modelId="{22554968-BC6A-4721-BE1D-CAA1FC9FED2B}" type="presOf" srcId="{C9B1CD97-F107-421E-84E7-89F3A48CD66E}" destId="{91700714-3409-47B4-9682-44BA84075EEB}" srcOrd="0" destOrd="0" presId="urn:microsoft.com/office/officeart/2005/8/layout/vList2"/>
    <dgm:cxn modelId="{83FD78DB-EDA7-4903-8F33-3022640070C0}" srcId="{7529A0CB-B9C2-4B51-B598-06AFB6134D17}" destId="{C9B1CD97-F107-421E-84E7-89F3A48CD66E}" srcOrd="0" destOrd="0" parTransId="{15295937-E776-42BB-8189-988A8B46D65E}" sibTransId="{BE21603D-30A8-476E-B645-2B65E03F0BB7}"/>
    <dgm:cxn modelId="{820F3C4D-FFD9-41F1-AEC8-C6A537BB3D77}" type="presParOf" srcId="{A998E91C-CEA1-48A2-A83C-2F2C46653E8C}" destId="{91700714-3409-47B4-9682-44BA84075EEB}" srcOrd="0" destOrd="0" presId="urn:microsoft.com/office/officeart/2005/8/layout/vList2"/>
  </dgm:cxnLst>
  <dgm:bg/>
  <dgm:whole/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8E9D405E-56C0-47AF-95C8-88E6DA849A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64207-AF61-4662-8009-B360F1E56831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Verteporfin + VEGF Receptor 2 antagonist</a:t>
          </a:r>
          <a:endParaRPr lang="en-US" dirty="0"/>
        </a:p>
      </dgm:t>
    </dgm:pt>
    <dgm:pt modelId="{BEDC9336-6F33-47FD-968A-CCD804792B41}" type="parTrans" cxnId="{A4FF463F-482A-4C0B-A80A-744F6D06E8AD}">
      <dgm:prSet/>
      <dgm:spPr/>
      <dgm:t>
        <a:bodyPr/>
        <a:lstStyle/>
        <a:p>
          <a:endParaRPr lang="en-US"/>
        </a:p>
      </dgm:t>
    </dgm:pt>
    <dgm:pt modelId="{E2C1B7A0-3A59-4121-B4BB-0910284E6102}" type="sibTrans" cxnId="{A4FF463F-482A-4C0B-A80A-744F6D06E8AD}">
      <dgm:prSet/>
      <dgm:spPr/>
      <dgm:t>
        <a:bodyPr/>
        <a:lstStyle/>
        <a:p>
          <a:endParaRPr lang="en-US"/>
        </a:p>
      </dgm:t>
    </dgm:pt>
    <dgm:pt modelId="{F72A8914-997D-41CC-8BBB-9EF864EDF0ED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Aimed at reducing collateral damage of adjacent retina</a:t>
          </a:r>
          <a:endParaRPr lang="en-US" dirty="0"/>
        </a:p>
      </dgm:t>
    </dgm:pt>
    <dgm:pt modelId="{E6B9A1E4-4163-4D14-B68A-A817F4DE24D3}" type="parTrans" cxnId="{35501E7A-37FE-4919-809E-EA93879923DF}">
      <dgm:prSet/>
      <dgm:spPr/>
      <dgm:t>
        <a:bodyPr/>
        <a:lstStyle/>
        <a:p>
          <a:endParaRPr lang="en-US"/>
        </a:p>
      </dgm:t>
    </dgm:pt>
    <dgm:pt modelId="{EA044DED-73C8-4DB2-B950-118855ADB65A}" type="sibTrans" cxnId="{35501E7A-37FE-4919-809E-EA93879923DF}">
      <dgm:prSet/>
      <dgm:spPr/>
      <dgm:t>
        <a:bodyPr/>
        <a:lstStyle/>
        <a:p>
          <a:endParaRPr lang="en-US"/>
        </a:p>
      </dgm:t>
    </dgm:pt>
    <dgm:pt modelId="{43717E93-D88A-4285-A93C-A600E43E3040}" type="pres">
      <dgm:prSet presAssocID="{8E9D405E-56C0-47AF-95C8-88E6DA849A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D2FD8-BF89-40B7-998D-B01D81DE84F5}" type="pres">
      <dgm:prSet presAssocID="{6E864207-AF61-4662-8009-B360F1E568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17535-854E-4C7B-9129-D85A567808FC}" type="pres">
      <dgm:prSet presAssocID="{E2C1B7A0-3A59-4121-B4BB-0910284E6102}" presName="spacer" presStyleCnt="0"/>
      <dgm:spPr/>
    </dgm:pt>
    <dgm:pt modelId="{DBA501CA-C8C7-4179-8332-437582E99032}" type="pres">
      <dgm:prSet presAssocID="{F72A8914-997D-41CC-8BBB-9EF864EDF0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01E7A-37FE-4919-809E-EA93879923DF}" srcId="{8E9D405E-56C0-47AF-95C8-88E6DA849AC3}" destId="{F72A8914-997D-41CC-8BBB-9EF864EDF0ED}" srcOrd="1" destOrd="0" parTransId="{E6B9A1E4-4163-4D14-B68A-A817F4DE24D3}" sibTransId="{EA044DED-73C8-4DB2-B950-118855ADB65A}"/>
    <dgm:cxn modelId="{68A92F7E-E689-407D-9A43-D128427595BE}" type="presOf" srcId="{8E9D405E-56C0-47AF-95C8-88E6DA849AC3}" destId="{43717E93-D88A-4285-A93C-A600E43E3040}" srcOrd="0" destOrd="0" presId="urn:microsoft.com/office/officeart/2005/8/layout/vList2"/>
    <dgm:cxn modelId="{A4FF463F-482A-4C0B-A80A-744F6D06E8AD}" srcId="{8E9D405E-56C0-47AF-95C8-88E6DA849AC3}" destId="{6E864207-AF61-4662-8009-B360F1E56831}" srcOrd="0" destOrd="0" parTransId="{BEDC9336-6F33-47FD-968A-CCD804792B41}" sibTransId="{E2C1B7A0-3A59-4121-B4BB-0910284E6102}"/>
    <dgm:cxn modelId="{1A2655CF-E5FB-4D33-96FD-CA6D888A4322}" type="presOf" srcId="{6E864207-AF61-4662-8009-B360F1E56831}" destId="{715D2FD8-BF89-40B7-998D-B01D81DE84F5}" srcOrd="0" destOrd="0" presId="urn:microsoft.com/office/officeart/2005/8/layout/vList2"/>
    <dgm:cxn modelId="{6A03BEA3-94C4-4B72-9B97-0A0FF5D37C0F}" type="presOf" srcId="{F72A8914-997D-41CC-8BBB-9EF864EDF0ED}" destId="{DBA501CA-C8C7-4179-8332-437582E99032}" srcOrd="0" destOrd="0" presId="urn:microsoft.com/office/officeart/2005/8/layout/vList2"/>
    <dgm:cxn modelId="{E5AF90B0-A5A2-4D19-B191-4C422F590347}" type="presParOf" srcId="{43717E93-D88A-4285-A93C-A600E43E3040}" destId="{715D2FD8-BF89-40B7-998D-B01D81DE84F5}" srcOrd="0" destOrd="0" presId="urn:microsoft.com/office/officeart/2005/8/layout/vList2"/>
    <dgm:cxn modelId="{E4A042A1-8D80-49AD-B11A-DCCEE5B6F6DB}" type="presParOf" srcId="{43717E93-D88A-4285-A93C-A600E43E3040}" destId="{AEB17535-854E-4C7B-9129-D85A567808FC}" srcOrd="1" destOrd="0" presId="urn:microsoft.com/office/officeart/2005/8/layout/vList2"/>
    <dgm:cxn modelId="{783F9A4A-7C6C-41AD-A068-85D9FEC67A27}" type="presParOf" srcId="{43717E93-D88A-4285-A93C-A600E43E3040}" destId="{DBA501CA-C8C7-4179-8332-437582E99032}" srcOrd="2" destOrd="0" presId="urn:microsoft.com/office/officeart/2005/8/layout/vList2"/>
  </dgm:cxnLst>
  <dgm:bg/>
  <dgm:whole/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A8AE8D44-B70B-4D7F-9BBD-EC5E0918E7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928296-93AC-42A3-BCED-7819B0D5E621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/>
        </a:scene3d>
        <a:sp3d prstMaterial="metal"/>
      </dgm:spPr>
      <dgm:t>
        <a:bodyPr/>
        <a:lstStyle/>
        <a:p>
          <a:pPr rtl="0"/>
          <a:r>
            <a:rPr lang="en-US" b="1" dirty="0" smtClean="0"/>
            <a:t>Verteporfin + Intravitreal Triamcinolone acetonide</a:t>
          </a:r>
          <a:endParaRPr lang="en-US" b="1" dirty="0"/>
        </a:p>
      </dgm:t>
    </dgm:pt>
    <dgm:pt modelId="{C6E40AF3-5D46-4142-A2B7-CFF1C52794BF}" type="parTrans" cxnId="{983086F0-0026-41D6-8E04-423A25DB854C}">
      <dgm:prSet/>
      <dgm:spPr/>
      <dgm:t>
        <a:bodyPr/>
        <a:lstStyle/>
        <a:p>
          <a:endParaRPr lang="en-US"/>
        </a:p>
      </dgm:t>
    </dgm:pt>
    <dgm:pt modelId="{D9D7493C-DD30-47AA-96FE-860118BD11C7}" type="sibTrans" cxnId="{983086F0-0026-41D6-8E04-423A25DB854C}">
      <dgm:prSet/>
      <dgm:spPr/>
      <dgm:t>
        <a:bodyPr/>
        <a:lstStyle/>
        <a:p>
          <a:endParaRPr lang="en-US"/>
        </a:p>
      </dgm:t>
    </dgm:pt>
    <dgm:pt modelId="{69C919F9-FEC7-439E-8606-47BF78BDC44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Aimed at reducing the increased post-PDT VEGF expression </a:t>
          </a:r>
          <a:endParaRPr lang="en-US" dirty="0"/>
        </a:p>
      </dgm:t>
    </dgm:pt>
    <dgm:pt modelId="{FCCA1073-96B7-4493-80C0-18F9E89110F0}" type="parTrans" cxnId="{7CBBC8C4-8321-4FA0-9C26-B07FB5451031}">
      <dgm:prSet/>
      <dgm:spPr/>
      <dgm:t>
        <a:bodyPr/>
        <a:lstStyle/>
        <a:p>
          <a:endParaRPr lang="en-US"/>
        </a:p>
      </dgm:t>
    </dgm:pt>
    <dgm:pt modelId="{AB85EF09-ED53-4D11-B2CA-97F90B8205B0}" type="sibTrans" cxnId="{7CBBC8C4-8321-4FA0-9C26-B07FB5451031}">
      <dgm:prSet/>
      <dgm:spPr/>
      <dgm:t>
        <a:bodyPr/>
        <a:lstStyle/>
        <a:p>
          <a:endParaRPr lang="en-US"/>
        </a:p>
      </dgm:t>
    </dgm:pt>
    <dgm:pt modelId="{C6ED5703-2BD2-4D22-92B4-978A6FB63AA5}" type="pres">
      <dgm:prSet presAssocID="{A8AE8D44-B70B-4D7F-9BBD-EC5E0918E7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8F91E-C7A2-4DFF-BD40-61D1C932DA27}" type="pres">
      <dgm:prSet presAssocID="{55928296-93AC-42A3-BCED-7819B0D5E6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78D0F-3E34-4CF9-A1C7-3A1C80492C99}" type="pres">
      <dgm:prSet presAssocID="{D9D7493C-DD30-47AA-96FE-860118BD11C7}" presName="spacer" presStyleCnt="0"/>
      <dgm:spPr/>
    </dgm:pt>
    <dgm:pt modelId="{4B67C786-DE85-4A56-A3D4-077CDD891949}" type="pres">
      <dgm:prSet presAssocID="{69C919F9-FEC7-439E-8606-47BF78BDC4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086F0-0026-41D6-8E04-423A25DB854C}" srcId="{A8AE8D44-B70B-4D7F-9BBD-EC5E0918E761}" destId="{55928296-93AC-42A3-BCED-7819B0D5E621}" srcOrd="0" destOrd="0" parTransId="{C6E40AF3-5D46-4142-A2B7-CFF1C52794BF}" sibTransId="{D9D7493C-DD30-47AA-96FE-860118BD11C7}"/>
    <dgm:cxn modelId="{8AB94797-28BA-4CCE-9756-9327084C9318}" type="presOf" srcId="{55928296-93AC-42A3-BCED-7819B0D5E621}" destId="{8598F91E-C7A2-4DFF-BD40-61D1C932DA27}" srcOrd="0" destOrd="0" presId="urn:microsoft.com/office/officeart/2005/8/layout/vList2"/>
    <dgm:cxn modelId="{7CBBC8C4-8321-4FA0-9C26-B07FB5451031}" srcId="{A8AE8D44-B70B-4D7F-9BBD-EC5E0918E761}" destId="{69C919F9-FEC7-439E-8606-47BF78BDC445}" srcOrd="1" destOrd="0" parTransId="{FCCA1073-96B7-4493-80C0-18F9E89110F0}" sibTransId="{AB85EF09-ED53-4D11-B2CA-97F90B8205B0}"/>
    <dgm:cxn modelId="{AB6C6159-2F27-46A8-9C2D-01149B9388C6}" type="presOf" srcId="{A8AE8D44-B70B-4D7F-9BBD-EC5E0918E761}" destId="{C6ED5703-2BD2-4D22-92B4-978A6FB63AA5}" srcOrd="0" destOrd="0" presId="urn:microsoft.com/office/officeart/2005/8/layout/vList2"/>
    <dgm:cxn modelId="{12F9DFE8-16CF-4C3C-97FF-B669A9B22C65}" type="presOf" srcId="{69C919F9-FEC7-439E-8606-47BF78BDC445}" destId="{4B67C786-DE85-4A56-A3D4-077CDD891949}" srcOrd="0" destOrd="0" presId="urn:microsoft.com/office/officeart/2005/8/layout/vList2"/>
    <dgm:cxn modelId="{B11A3327-4AAE-4280-8AF7-D476D60BE67D}" type="presParOf" srcId="{C6ED5703-2BD2-4D22-92B4-978A6FB63AA5}" destId="{8598F91E-C7A2-4DFF-BD40-61D1C932DA27}" srcOrd="0" destOrd="0" presId="urn:microsoft.com/office/officeart/2005/8/layout/vList2"/>
    <dgm:cxn modelId="{A1C8DB7D-B1A5-4037-B257-6881BA840BDD}" type="presParOf" srcId="{C6ED5703-2BD2-4D22-92B4-978A6FB63AA5}" destId="{BD478D0F-3E34-4CF9-A1C7-3A1C80492C99}" srcOrd="1" destOrd="0" presId="urn:microsoft.com/office/officeart/2005/8/layout/vList2"/>
    <dgm:cxn modelId="{A4CFE96C-6BDB-47EA-AD77-7F1A46E73CC8}" type="presParOf" srcId="{C6ED5703-2BD2-4D22-92B4-978A6FB63AA5}" destId="{4B67C786-DE85-4A56-A3D4-077CDD891949}" srcOrd="2" destOrd="0" presId="urn:microsoft.com/office/officeart/2005/8/layout/vList2"/>
  </dgm:cxnLst>
  <dgm:bg/>
  <dgm:whole/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7529A0CB-B9C2-4B51-B598-06AFB6134D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1CD97-F107-421E-84E7-89F3A48CD66E}">
      <dgm:prSet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l" rtl="0"/>
          <a:r>
            <a:rPr lang="en-US" b="1" dirty="0" smtClean="0"/>
            <a:t>Receptor Targeted PDT</a:t>
          </a:r>
          <a:endParaRPr lang="en-US" dirty="0"/>
        </a:p>
      </dgm:t>
    </dgm:pt>
    <dgm:pt modelId="{15295937-E776-42BB-8189-988A8B46D65E}" type="parTrans" cxnId="{83FD78DB-EDA7-4903-8F33-3022640070C0}">
      <dgm:prSet/>
      <dgm:spPr/>
      <dgm:t>
        <a:bodyPr/>
        <a:lstStyle/>
        <a:p>
          <a:endParaRPr lang="en-US"/>
        </a:p>
      </dgm:t>
    </dgm:pt>
    <dgm:pt modelId="{BE21603D-30A8-476E-B645-2B65E03F0BB7}" type="sibTrans" cxnId="{83FD78DB-EDA7-4903-8F33-3022640070C0}">
      <dgm:prSet/>
      <dgm:spPr/>
      <dgm:t>
        <a:bodyPr/>
        <a:lstStyle/>
        <a:p>
          <a:endParaRPr lang="en-US"/>
        </a:p>
      </dgm:t>
    </dgm:pt>
    <dgm:pt modelId="{A998E91C-CEA1-48A2-A83C-2F2C46653E8C}" type="pres">
      <dgm:prSet presAssocID="{7529A0CB-B9C2-4B51-B598-06AFB6134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00714-3409-47B4-9682-44BA84075EEB}" type="pres">
      <dgm:prSet presAssocID="{C9B1CD97-F107-421E-84E7-89F3A48CD66E}" presName="parentText" presStyleLbl="node1" presStyleIdx="0" presStyleCnt="1" custLinFactNeighborY="-328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989592-8117-4889-8440-8D2C14A0D8D0}" type="presOf" srcId="{7529A0CB-B9C2-4B51-B598-06AFB6134D17}" destId="{A998E91C-CEA1-48A2-A83C-2F2C46653E8C}" srcOrd="0" destOrd="0" presId="urn:microsoft.com/office/officeart/2005/8/layout/vList2"/>
    <dgm:cxn modelId="{F54F5E40-3A2F-44D7-9065-FF4E0FABE2CA}" type="presOf" srcId="{C9B1CD97-F107-421E-84E7-89F3A48CD66E}" destId="{91700714-3409-47B4-9682-44BA84075EEB}" srcOrd="0" destOrd="0" presId="urn:microsoft.com/office/officeart/2005/8/layout/vList2"/>
    <dgm:cxn modelId="{83FD78DB-EDA7-4903-8F33-3022640070C0}" srcId="{7529A0CB-B9C2-4B51-B598-06AFB6134D17}" destId="{C9B1CD97-F107-421E-84E7-89F3A48CD66E}" srcOrd="0" destOrd="0" parTransId="{15295937-E776-42BB-8189-988A8B46D65E}" sibTransId="{BE21603D-30A8-476E-B645-2B65E03F0BB7}"/>
    <dgm:cxn modelId="{52C8DC63-F0A0-4F1B-866A-ACB86F7B7CC5}" type="presParOf" srcId="{A998E91C-CEA1-48A2-A83C-2F2C46653E8C}" destId="{91700714-3409-47B4-9682-44BA84075EEB}" srcOrd="0" destOrd="0" presId="urn:microsoft.com/office/officeart/2005/8/layout/vList2"/>
  </dgm:cxnLst>
  <dgm:bg/>
  <dgm:whole/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7529A0CB-B9C2-4B51-B598-06AFB6134D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1CD97-F107-421E-84E7-89F3A48CD66E}">
      <dgm:prSet custT="1"/>
      <dgm:spPr>
        <a:solidFill>
          <a:srgbClr val="23256D"/>
        </a:solidFill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/>
        </a:sp3d>
      </dgm:spPr>
      <dgm:t>
        <a:bodyPr/>
        <a:lstStyle/>
        <a:p>
          <a:pPr algn="l" rtl="0"/>
          <a:r>
            <a:rPr lang="en-US" sz="2800" b="1" dirty="0" smtClean="0"/>
            <a:t>Combination PDT</a:t>
          </a:r>
          <a:endParaRPr lang="en-US" sz="2800" dirty="0"/>
        </a:p>
      </dgm:t>
    </dgm:pt>
    <dgm:pt modelId="{15295937-E776-42BB-8189-988A8B46D65E}" type="parTrans" cxnId="{83FD78DB-EDA7-4903-8F33-3022640070C0}">
      <dgm:prSet/>
      <dgm:spPr/>
      <dgm:t>
        <a:bodyPr/>
        <a:lstStyle/>
        <a:p>
          <a:endParaRPr lang="en-US"/>
        </a:p>
      </dgm:t>
    </dgm:pt>
    <dgm:pt modelId="{BE21603D-30A8-476E-B645-2B65E03F0BB7}" type="sibTrans" cxnId="{83FD78DB-EDA7-4903-8F33-3022640070C0}">
      <dgm:prSet/>
      <dgm:spPr/>
      <dgm:t>
        <a:bodyPr/>
        <a:lstStyle/>
        <a:p>
          <a:endParaRPr lang="en-US"/>
        </a:p>
      </dgm:t>
    </dgm:pt>
    <dgm:pt modelId="{A998E91C-CEA1-48A2-A83C-2F2C46653E8C}" type="pres">
      <dgm:prSet presAssocID="{7529A0CB-B9C2-4B51-B598-06AFB6134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00714-3409-47B4-9682-44BA84075EEB}" type="pres">
      <dgm:prSet presAssocID="{C9B1CD97-F107-421E-84E7-89F3A48CD66E}" presName="parentText" presStyleLbl="node1" presStyleIdx="0" presStyleCnt="1" custLinFactNeighborY="-328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BAC65-E842-44A2-B5AC-F42EBADA5C7A}" type="presOf" srcId="{7529A0CB-B9C2-4B51-B598-06AFB6134D17}" destId="{A998E91C-CEA1-48A2-A83C-2F2C46653E8C}" srcOrd="0" destOrd="0" presId="urn:microsoft.com/office/officeart/2005/8/layout/vList2"/>
    <dgm:cxn modelId="{FFB65B02-5EE4-4BEB-B26A-EFCF1E9F5CF8}" type="presOf" srcId="{C9B1CD97-F107-421E-84E7-89F3A48CD66E}" destId="{91700714-3409-47B4-9682-44BA84075EEB}" srcOrd="0" destOrd="0" presId="urn:microsoft.com/office/officeart/2005/8/layout/vList2"/>
    <dgm:cxn modelId="{83FD78DB-EDA7-4903-8F33-3022640070C0}" srcId="{7529A0CB-B9C2-4B51-B598-06AFB6134D17}" destId="{C9B1CD97-F107-421E-84E7-89F3A48CD66E}" srcOrd="0" destOrd="0" parTransId="{15295937-E776-42BB-8189-988A8B46D65E}" sibTransId="{BE21603D-30A8-476E-B645-2B65E03F0BB7}"/>
    <dgm:cxn modelId="{B70E9F3F-E3FD-4CD5-8263-B3CA4AA5C640}" type="presParOf" srcId="{A998E91C-CEA1-48A2-A83C-2F2C46653E8C}" destId="{91700714-3409-47B4-9682-44BA84075EEB}" srcOrd="0" destOrd="0" presId="urn:microsoft.com/office/officeart/2005/8/layout/vList2"/>
  </dgm:cxnLst>
  <dgm:bg/>
  <dgm:whole/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rtl="0"/>
          <a:r>
            <a:rPr lang="en-US" b="1" dirty="0" smtClean="0"/>
            <a:t>Pegaptanib Sodium (</a:t>
          </a:r>
          <a:r>
            <a:rPr lang="en-US" b="1" i="1" dirty="0" smtClean="0"/>
            <a:t>Macugen</a:t>
          </a:r>
          <a:r>
            <a:rPr lang="en-US" b="1" dirty="0" smtClean="0"/>
            <a:t>)</a:t>
          </a:r>
          <a:endParaRPr lang="en-US" dirty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F2EB2E42-D3CB-42D7-BC1D-7A453CF244C1}" type="presOf" srcId="{AC7F1437-D07B-441B-85F5-B300ABB5A81A}" destId="{47CB1E3C-AEC6-4631-A968-12EA1A513B75}" srcOrd="0" destOrd="0" presId="urn:microsoft.com/office/officeart/2005/8/layout/vList2"/>
    <dgm:cxn modelId="{61E17686-D1AD-43A4-87A9-BC2DE2E56A3B}" type="presOf" srcId="{B0C0F592-C2FD-4EF8-88FC-687A8CBFC1A1}" destId="{70DE03DA-ADF6-4B30-8CDD-C0FFADBE0533}" srcOrd="0" destOrd="0" presId="urn:microsoft.com/office/officeart/2005/8/layout/vList2"/>
    <dgm:cxn modelId="{0889EA20-5567-402B-A6EF-86D4CD0E56AE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288F55EA-0F35-4A35-B138-3383FDE181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5F687C-C69F-41F9-8E3A-C8D948DB2A1C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28 base pegylated RNA aptamer</a:t>
          </a:r>
          <a:endParaRPr lang="en-US" b="1" dirty="0"/>
        </a:p>
      </dgm:t>
    </dgm:pt>
    <dgm:pt modelId="{93353F13-3C82-45A6-BB57-6434005BFD85}" type="parTrans" cxnId="{F2526E04-E08F-4819-9D68-874A2FE7B096}">
      <dgm:prSet/>
      <dgm:spPr/>
      <dgm:t>
        <a:bodyPr/>
        <a:lstStyle/>
        <a:p>
          <a:endParaRPr lang="en-US"/>
        </a:p>
      </dgm:t>
    </dgm:pt>
    <dgm:pt modelId="{FA8C4CD7-16AD-4C8E-A2DF-4FBBAEDDAB76}" type="sibTrans" cxnId="{F2526E04-E08F-4819-9D68-874A2FE7B096}">
      <dgm:prSet/>
      <dgm:spPr/>
      <dgm:t>
        <a:bodyPr/>
        <a:lstStyle/>
        <a:p>
          <a:endParaRPr lang="en-US"/>
        </a:p>
      </dgm:t>
    </dgm:pt>
    <dgm:pt modelId="{1920ED7D-DB8C-4525-AAC2-3FFFC2864E61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Binds to VEGF 165</a:t>
          </a:r>
          <a:endParaRPr lang="en-US" dirty="0"/>
        </a:p>
      </dgm:t>
    </dgm:pt>
    <dgm:pt modelId="{75021324-844D-460E-9A90-8FFFFBDA2884}" type="parTrans" cxnId="{5ADA3701-6C19-4880-97FA-D4B5C047E326}">
      <dgm:prSet/>
      <dgm:spPr/>
      <dgm:t>
        <a:bodyPr/>
        <a:lstStyle/>
        <a:p>
          <a:endParaRPr lang="en-US"/>
        </a:p>
      </dgm:t>
    </dgm:pt>
    <dgm:pt modelId="{90A813A8-B607-4197-8869-DD106DDAA4EC}" type="sibTrans" cxnId="{5ADA3701-6C19-4880-97FA-D4B5C047E326}">
      <dgm:prSet/>
      <dgm:spPr/>
      <dgm:t>
        <a:bodyPr/>
        <a:lstStyle/>
        <a:p>
          <a:endParaRPr lang="en-US"/>
        </a:p>
      </dgm:t>
    </dgm:pt>
    <dgm:pt modelId="{CF3C5222-C22F-4118-934B-239BB6CA2205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0.3mg intravitreal every 6 weeks for 2 years</a:t>
          </a:r>
          <a:endParaRPr lang="en-US" dirty="0"/>
        </a:p>
      </dgm:t>
    </dgm:pt>
    <dgm:pt modelId="{13A83C3A-B2F5-43AC-999D-5FB8DC4598E3}" type="parTrans" cxnId="{452DB6BD-E93A-4415-83CD-067A495EF5F7}">
      <dgm:prSet/>
      <dgm:spPr/>
      <dgm:t>
        <a:bodyPr/>
        <a:lstStyle/>
        <a:p>
          <a:endParaRPr lang="en-US"/>
        </a:p>
      </dgm:t>
    </dgm:pt>
    <dgm:pt modelId="{A1C4E407-D178-4631-AD5F-EA44F82D26EC}" type="sibTrans" cxnId="{452DB6BD-E93A-4415-83CD-067A495EF5F7}">
      <dgm:prSet/>
      <dgm:spPr/>
      <dgm:t>
        <a:bodyPr/>
        <a:lstStyle/>
        <a:p>
          <a:endParaRPr lang="en-US"/>
        </a:p>
      </dgm:t>
    </dgm:pt>
    <dgm:pt modelId="{C132F683-6A35-4C95-9D5B-99DD60B4CEA4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All types of CNV</a:t>
          </a:r>
          <a:endParaRPr lang="en-US" dirty="0"/>
        </a:p>
      </dgm:t>
    </dgm:pt>
    <dgm:pt modelId="{8DB0A5FA-7966-40A5-A07D-9924B2E5BDB5}" type="parTrans" cxnId="{F664C902-12D1-4E67-BDF8-F6659D0E66E8}">
      <dgm:prSet/>
      <dgm:spPr/>
      <dgm:t>
        <a:bodyPr/>
        <a:lstStyle/>
        <a:p>
          <a:endParaRPr lang="en-US"/>
        </a:p>
      </dgm:t>
    </dgm:pt>
    <dgm:pt modelId="{17DDE6CA-AD29-4488-B1D9-1C11F586E014}" type="sibTrans" cxnId="{F664C902-12D1-4E67-BDF8-F6659D0E66E8}">
      <dgm:prSet/>
      <dgm:spPr/>
      <dgm:t>
        <a:bodyPr/>
        <a:lstStyle/>
        <a:p>
          <a:endParaRPr lang="en-US"/>
        </a:p>
      </dgm:t>
    </dgm:pt>
    <dgm:pt modelId="{99C4723C-1467-492D-AECD-131768ABF3EE}" type="pres">
      <dgm:prSet presAssocID="{288F55EA-0F35-4A35-B138-3383FDE18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E9DF5F-7E90-45B7-BE92-085F6C9B0667}" type="pres">
      <dgm:prSet presAssocID="{D45F687C-C69F-41F9-8E3A-C8D948DB2A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30A2F-92A0-44EC-8C20-2310D122C01E}" type="pres">
      <dgm:prSet presAssocID="{FA8C4CD7-16AD-4C8E-A2DF-4FBBAEDDAB76}" presName="spacer" presStyleCnt="0"/>
      <dgm:spPr/>
    </dgm:pt>
    <dgm:pt modelId="{BC8F7561-BC69-450C-95EC-11AA47E121BF}" type="pres">
      <dgm:prSet presAssocID="{1920ED7D-DB8C-4525-AAC2-3FFFC2864E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8C463-53E1-4C18-A579-5FD9035D6A7E}" type="pres">
      <dgm:prSet presAssocID="{90A813A8-B607-4197-8869-DD106DDAA4EC}" presName="spacer" presStyleCnt="0"/>
      <dgm:spPr/>
    </dgm:pt>
    <dgm:pt modelId="{A0749CB6-FC43-4B4A-B6C1-51EA47F2FA94}" type="pres">
      <dgm:prSet presAssocID="{CF3C5222-C22F-4118-934B-239BB6CA22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DA442-D8F3-4F92-8C0A-328C549641EC}" type="pres">
      <dgm:prSet presAssocID="{A1C4E407-D178-4631-AD5F-EA44F82D26EC}" presName="spacer" presStyleCnt="0"/>
      <dgm:spPr/>
    </dgm:pt>
    <dgm:pt modelId="{A1D65F49-2F30-436C-89F5-50834E010454}" type="pres">
      <dgm:prSet presAssocID="{C132F683-6A35-4C95-9D5B-99DD60B4CE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E197FD-0E31-40D2-A76B-C2B410CA9146}" type="presOf" srcId="{CF3C5222-C22F-4118-934B-239BB6CA2205}" destId="{A0749CB6-FC43-4B4A-B6C1-51EA47F2FA94}" srcOrd="0" destOrd="0" presId="urn:microsoft.com/office/officeart/2005/8/layout/vList2"/>
    <dgm:cxn modelId="{ABDADEEA-15E8-4C33-AB7D-4D18D4420602}" type="presOf" srcId="{288F55EA-0F35-4A35-B138-3383FDE181D4}" destId="{99C4723C-1467-492D-AECD-131768ABF3EE}" srcOrd="0" destOrd="0" presId="urn:microsoft.com/office/officeart/2005/8/layout/vList2"/>
    <dgm:cxn modelId="{5ADA3701-6C19-4880-97FA-D4B5C047E326}" srcId="{288F55EA-0F35-4A35-B138-3383FDE181D4}" destId="{1920ED7D-DB8C-4525-AAC2-3FFFC2864E61}" srcOrd="1" destOrd="0" parTransId="{75021324-844D-460E-9A90-8FFFFBDA2884}" sibTransId="{90A813A8-B607-4197-8869-DD106DDAA4EC}"/>
    <dgm:cxn modelId="{F664C902-12D1-4E67-BDF8-F6659D0E66E8}" srcId="{288F55EA-0F35-4A35-B138-3383FDE181D4}" destId="{C132F683-6A35-4C95-9D5B-99DD60B4CEA4}" srcOrd="3" destOrd="0" parTransId="{8DB0A5FA-7966-40A5-A07D-9924B2E5BDB5}" sibTransId="{17DDE6CA-AD29-4488-B1D9-1C11F586E014}"/>
    <dgm:cxn modelId="{E26DF989-01DF-4290-A62F-E59586809003}" type="presOf" srcId="{D45F687C-C69F-41F9-8E3A-C8D948DB2A1C}" destId="{09E9DF5F-7E90-45B7-BE92-085F6C9B0667}" srcOrd="0" destOrd="0" presId="urn:microsoft.com/office/officeart/2005/8/layout/vList2"/>
    <dgm:cxn modelId="{5526F7F2-9A97-4942-A16D-3E8CB24634AB}" type="presOf" srcId="{1920ED7D-DB8C-4525-AAC2-3FFFC2864E61}" destId="{BC8F7561-BC69-450C-95EC-11AA47E121BF}" srcOrd="0" destOrd="0" presId="urn:microsoft.com/office/officeart/2005/8/layout/vList2"/>
    <dgm:cxn modelId="{452DB6BD-E93A-4415-83CD-067A495EF5F7}" srcId="{288F55EA-0F35-4A35-B138-3383FDE181D4}" destId="{CF3C5222-C22F-4118-934B-239BB6CA2205}" srcOrd="2" destOrd="0" parTransId="{13A83C3A-B2F5-43AC-999D-5FB8DC4598E3}" sibTransId="{A1C4E407-D178-4631-AD5F-EA44F82D26EC}"/>
    <dgm:cxn modelId="{2E88C35A-6061-41B4-A686-EFDAB0D70D14}" type="presOf" srcId="{C132F683-6A35-4C95-9D5B-99DD60B4CEA4}" destId="{A1D65F49-2F30-436C-89F5-50834E010454}" srcOrd="0" destOrd="0" presId="urn:microsoft.com/office/officeart/2005/8/layout/vList2"/>
    <dgm:cxn modelId="{F2526E04-E08F-4819-9D68-874A2FE7B096}" srcId="{288F55EA-0F35-4A35-B138-3383FDE181D4}" destId="{D45F687C-C69F-41F9-8E3A-C8D948DB2A1C}" srcOrd="0" destOrd="0" parTransId="{93353F13-3C82-45A6-BB57-6434005BFD85}" sibTransId="{FA8C4CD7-16AD-4C8E-A2DF-4FBBAEDDAB76}"/>
    <dgm:cxn modelId="{54C7F94E-E147-47CB-AF64-DD94B3FE8385}" type="presParOf" srcId="{99C4723C-1467-492D-AECD-131768ABF3EE}" destId="{09E9DF5F-7E90-45B7-BE92-085F6C9B0667}" srcOrd="0" destOrd="0" presId="urn:microsoft.com/office/officeart/2005/8/layout/vList2"/>
    <dgm:cxn modelId="{8A185281-3D33-435D-97B3-0AAC67E3807D}" type="presParOf" srcId="{99C4723C-1467-492D-AECD-131768ABF3EE}" destId="{FF630A2F-92A0-44EC-8C20-2310D122C01E}" srcOrd="1" destOrd="0" presId="urn:microsoft.com/office/officeart/2005/8/layout/vList2"/>
    <dgm:cxn modelId="{5FC5D62A-65E1-4220-996C-08434D647400}" type="presParOf" srcId="{99C4723C-1467-492D-AECD-131768ABF3EE}" destId="{BC8F7561-BC69-450C-95EC-11AA47E121BF}" srcOrd="2" destOrd="0" presId="urn:microsoft.com/office/officeart/2005/8/layout/vList2"/>
    <dgm:cxn modelId="{720DEAD7-3B68-43BB-9B77-891E71E1BD9E}" type="presParOf" srcId="{99C4723C-1467-492D-AECD-131768ABF3EE}" destId="{4398C463-53E1-4C18-A579-5FD9035D6A7E}" srcOrd="3" destOrd="0" presId="urn:microsoft.com/office/officeart/2005/8/layout/vList2"/>
    <dgm:cxn modelId="{42926246-C272-4F97-B868-6E1CE44E0EC3}" type="presParOf" srcId="{99C4723C-1467-492D-AECD-131768ABF3EE}" destId="{A0749CB6-FC43-4B4A-B6C1-51EA47F2FA94}" srcOrd="4" destOrd="0" presId="urn:microsoft.com/office/officeart/2005/8/layout/vList2"/>
    <dgm:cxn modelId="{93C42868-1F71-4DEC-B86D-9182A4D79DB1}" type="presParOf" srcId="{99C4723C-1467-492D-AECD-131768ABF3EE}" destId="{E49DA442-D8F3-4F92-8C0A-328C549641EC}" srcOrd="5" destOrd="0" presId="urn:microsoft.com/office/officeart/2005/8/layout/vList2"/>
    <dgm:cxn modelId="{B027D582-5A4A-492F-AD81-5BE6ABAB937D}" type="presParOf" srcId="{99C4723C-1467-492D-AECD-131768ABF3EE}" destId="{A1D65F49-2F30-436C-89F5-50834E010454}" srcOrd="6" destOrd="0" presId="urn:microsoft.com/office/officeart/2005/8/layout/vList2"/>
  </dgm:cxnLst>
  <dgm:bg/>
  <dgm:whole/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ACF07C90-6256-4F08-A950-EE58C554D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D03CB-4198-42BD-BE5C-992E24D95756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Recombinant humanized monoclonal antibody Fab fragment</a:t>
          </a:r>
          <a:endParaRPr lang="en-US" dirty="0"/>
        </a:p>
      </dgm:t>
    </dgm:pt>
    <dgm:pt modelId="{B15B61A9-C61C-4FA0-9AFC-6F6C7665A1E2}" type="parTrans" cxnId="{B9D3ED40-DE2E-43BA-8E6B-31E804BA5941}">
      <dgm:prSet/>
      <dgm:spPr/>
      <dgm:t>
        <a:bodyPr/>
        <a:lstStyle/>
        <a:p>
          <a:endParaRPr lang="en-US"/>
        </a:p>
      </dgm:t>
    </dgm:pt>
    <dgm:pt modelId="{49BBE54C-4BCF-43C7-90F2-59C3F67F9077}" type="sibTrans" cxnId="{B9D3ED40-DE2E-43BA-8E6B-31E804BA5941}">
      <dgm:prSet/>
      <dgm:spPr/>
      <dgm:t>
        <a:bodyPr/>
        <a:lstStyle/>
        <a:p>
          <a:endParaRPr lang="en-US"/>
        </a:p>
      </dgm:t>
    </dgm:pt>
    <dgm:pt modelId="{EA5C3DD5-05C7-4BF3-876A-7CE9E98E2522}">
      <dgm:prSet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b="1" dirty="0" smtClean="0"/>
            <a:t>0.3-0.5mg(0.05 ml) intravitreal injections monthly for 2 years</a:t>
          </a:r>
          <a:endParaRPr lang="en-US" dirty="0"/>
        </a:p>
      </dgm:t>
    </dgm:pt>
    <dgm:pt modelId="{C471BFCA-1821-4465-840E-DD7F397CD4FB}" type="parTrans" cxnId="{D527145E-A5C4-4C31-8D91-DEB3FC36E06A}">
      <dgm:prSet/>
      <dgm:spPr/>
      <dgm:t>
        <a:bodyPr/>
        <a:lstStyle/>
        <a:p>
          <a:endParaRPr lang="en-US"/>
        </a:p>
      </dgm:t>
    </dgm:pt>
    <dgm:pt modelId="{32F68AD2-8241-452A-9240-EEDDC6D8BA2D}" type="sibTrans" cxnId="{D527145E-A5C4-4C31-8D91-DEB3FC36E06A}">
      <dgm:prSet/>
      <dgm:spPr/>
      <dgm:t>
        <a:bodyPr/>
        <a:lstStyle/>
        <a:p>
          <a:endParaRPr lang="en-US"/>
        </a:p>
      </dgm:t>
    </dgm:pt>
    <dgm:pt modelId="{456BFF53-1523-4781-91E7-155CED825139}" type="pres">
      <dgm:prSet presAssocID="{ACF07C90-6256-4F08-A950-EE58C554D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9F72B-25D2-4DD2-AFE6-CD7C7C085D75}" type="pres">
      <dgm:prSet presAssocID="{A4ED03CB-4198-42BD-BE5C-992E24D95756}" presName="parentText" presStyleLbl="node1" presStyleIdx="0" presStyleCnt="2" custScaleY="1047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2AB6A-51D3-4D6C-AB1D-89BDD8D943C9}" type="pres">
      <dgm:prSet presAssocID="{49BBE54C-4BCF-43C7-90F2-59C3F67F9077}" presName="spacer" presStyleCnt="0"/>
      <dgm:spPr/>
    </dgm:pt>
    <dgm:pt modelId="{D6447966-F1EE-409D-90ED-F75343239A17}" type="pres">
      <dgm:prSet presAssocID="{EA5C3DD5-05C7-4BF3-876A-7CE9E98E25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1F1888-399E-447B-99F1-7DF684F312D8}" type="presOf" srcId="{A4ED03CB-4198-42BD-BE5C-992E24D95756}" destId="{62D9F72B-25D2-4DD2-AFE6-CD7C7C085D75}" srcOrd="0" destOrd="0" presId="urn:microsoft.com/office/officeart/2005/8/layout/vList2"/>
    <dgm:cxn modelId="{B9D3ED40-DE2E-43BA-8E6B-31E804BA5941}" srcId="{ACF07C90-6256-4F08-A950-EE58C554D7CF}" destId="{A4ED03CB-4198-42BD-BE5C-992E24D95756}" srcOrd="0" destOrd="0" parTransId="{B15B61A9-C61C-4FA0-9AFC-6F6C7665A1E2}" sibTransId="{49BBE54C-4BCF-43C7-90F2-59C3F67F9077}"/>
    <dgm:cxn modelId="{99F8D8FD-6C4A-46D1-991D-064A617470B3}" type="presOf" srcId="{ACF07C90-6256-4F08-A950-EE58C554D7CF}" destId="{456BFF53-1523-4781-91E7-155CED825139}" srcOrd="0" destOrd="0" presId="urn:microsoft.com/office/officeart/2005/8/layout/vList2"/>
    <dgm:cxn modelId="{D527145E-A5C4-4C31-8D91-DEB3FC36E06A}" srcId="{ACF07C90-6256-4F08-A950-EE58C554D7CF}" destId="{EA5C3DD5-05C7-4BF3-876A-7CE9E98E2522}" srcOrd="1" destOrd="0" parTransId="{C471BFCA-1821-4465-840E-DD7F397CD4FB}" sibTransId="{32F68AD2-8241-452A-9240-EEDDC6D8BA2D}"/>
    <dgm:cxn modelId="{267C76AC-28F4-4EA2-B61E-06E6B3EEA813}" type="presOf" srcId="{EA5C3DD5-05C7-4BF3-876A-7CE9E98E2522}" destId="{D6447966-F1EE-409D-90ED-F75343239A17}" srcOrd="0" destOrd="0" presId="urn:microsoft.com/office/officeart/2005/8/layout/vList2"/>
    <dgm:cxn modelId="{E47A6998-1884-4691-B55C-BD646789C496}" type="presParOf" srcId="{456BFF53-1523-4781-91E7-155CED825139}" destId="{62D9F72B-25D2-4DD2-AFE6-CD7C7C085D75}" srcOrd="0" destOrd="0" presId="urn:microsoft.com/office/officeart/2005/8/layout/vList2"/>
    <dgm:cxn modelId="{EFD4D2EC-467D-493E-9008-57709D7D3341}" type="presParOf" srcId="{456BFF53-1523-4781-91E7-155CED825139}" destId="{40A2AB6A-51D3-4D6C-AB1D-89BDD8D943C9}" srcOrd="1" destOrd="0" presId="urn:microsoft.com/office/officeart/2005/8/layout/vList2"/>
    <dgm:cxn modelId="{EF87A9FE-DD0F-4071-91E2-4ED104D3939F}" type="presParOf" srcId="{456BFF53-1523-4781-91E7-155CED825139}" destId="{D6447966-F1EE-409D-90ED-F75343239A17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480473-3435-43E0-9EA5-AED3A7D631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8BFAF1-F18F-4FC8-9A8E-0934B904B5E4}">
      <dgm:prSet/>
      <dgm:spPr>
        <a:solidFill>
          <a:srgbClr val="23256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/>
          <a:lightRig rig="flood" dir="t">
            <a:rot lat="0" lon="0" rev="600000"/>
          </a:lightRig>
        </a:scene3d>
        <a:sp3d extrusionH="190500" contourW="12700" prstMaterial="metal">
          <a:bevelT w="152400" h="152400" prst="relaxedInset"/>
        </a:sp3d>
      </dgm:spPr>
      <dgm:t>
        <a:bodyPr/>
        <a:lstStyle/>
        <a:p>
          <a:pPr rtl="0"/>
          <a:r>
            <a:rPr lang="en-US" b="1" dirty="0" smtClean="0"/>
            <a:t>  Visual acuity</a:t>
          </a:r>
          <a:endParaRPr lang="en-US" dirty="0"/>
        </a:p>
      </dgm:t>
    </dgm:pt>
    <dgm:pt modelId="{A5D28865-CF63-4248-99DD-720726BDB5DB}" type="parTrans" cxnId="{072DEA82-B41C-480E-BD86-9C401537680B}">
      <dgm:prSet/>
      <dgm:spPr/>
      <dgm:t>
        <a:bodyPr/>
        <a:lstStyle/>
        <a:p>
          <a:endParaRPr lang="en-US"/>
        </a:p>
      </dgm:t>
    </dgm:pt>
    <dgm:pt modelId="{3AFC2413-26EA-481F-AC00-6D52FEC90064}" type="sibTrans" cxnId="{072DEA82-B41C-480E-BD86-9C401537680B}">
      <dgm:prSet/>
      <dgm:spPr/>
      <dgm:t>
        <a:bodyPr/>
        <a:lstStyle/>
        <a:p>
          <a:endParaRPr lang="en-US"/>
        </a:p>
      </dgm:t>
    </dgm:pt>
    <dgm:pt modelId="{D7D85A37-0C3E-41DC-BF4E-6DAA9F636D2E}" type="pres">
      <dgm:prSet presAssocID="{37480473-3435-43E0-9EA5-AED3A7D631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89981D-2336-47EA-9A28-8214FF21A2A2}" type="pres">
      <dgm:prSet presAssocID="{8F8BFAF1-F18F-4FC8-9A8E-0934B904B5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DEA82-B41C-480E-BD86-9C401537680B}" srcId="{37480473-3435-43E0-9EA5-AED3A7D63100}" destId="{8F8BFAF1-F18F-4FC8-9A8E-0934B904B5E4}" srcOrd="0" destOrd="0" parTransId="{A5D28865-CF63-4248-99DD-720726BDB5DB}" sibTransId="{3AFC2413-26EA-481F-AC00-6D52FEC90064}"/>
    <dgm:cxn modelId="{76DFCE45-F231-4C93-ACAB-ED3E858F81EB}" type="presOf" srcId="{37480473-3435-43E0-9EA5-AED3A7D63100}" destId="{D7D85A37-0C3E-41DC-BF4E-6DAA9F636D2E}" srcOrd="0" destOrd="0" presId="urn:microsoft.com/office/officeart/2005/8/layout/vList2"/>
    <dgm:cxn modelId="{C01155A8-3EBC-4666-857F-A0AB26D5DBB8}" type="presOf" srcId="{8F8BFAF1-F18F-4FC8-9A8E-0934B904B5E4}" destId="{5E89981D-2336-47EA-9A28-8214FF21A2A2}" srcOrd="0" destOrd="0" presId="urn:microsoft.com/office/officeart/2005/8/layout/vList2"/>
    <dgm:cxn modelId="{8FE15B88-8FD0-4BA6-9339-77BB07E039EE}" type="presParOf" srcId="{D7D85A37-0C3E-41DC-BF4E-6DAA9F636D2E}" destId="{5E89981D-2336-47EA-9A28-8214FF21A2A2}" srcOrd="0" destOrd="0" presId="urn:microsoft.com/office/officeart/2005/8/layout/vList2"/>
  </dgm:cxnLst>
  <dgm:bg/>
  <dgm:whole/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rtl="0"/>
          <a:r>
            <a:rPr lang="en-US" sz="2200" b="1" dirty="0" smtClean="0"/>
            <a:t>Ra</a:t>
          </a:r>
          <a:r>
            <a:rPr lang="en-US" sz="2000" b="1" dirty="0" smtClean="0"/>
            <a:t>nibiz</a:t>
          </a:r>
          <a:r>
            <a:rPr lang="en-US" sz="2200" b="1" dirty="0" smtClean="0"/>
            <a:t>umab </a:t>
          </a:r>
          <a:r>
            <a:rPr lang="en-US" sz="2200" b="1" i="1" dirty="0" smtClean="0"/>
            <a:t>(Lucentis)</a:t>
          </a:r>
          <a:endParaRPr lang="en-US" sz="2200" i="1" dirty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9E93D-6B7A-4861-9BF6-9385ACB2DF3B}" type="presOf" srcId="{AC7F1437-D07B-441B-85F5-B300ABB5A81A}" destId="{47CB1E3C-AEC6-4631-A968-12EA1A513B75}" srcOrd="0" destOrd="0" presId="urn:microsoft.com/office/officeart/2005/8/layout/vList2"/>
    <dgm:cxn modelId="{52676175-5B1E-4F41-BD00-C9EF783CDB53}" type="presOf" srcId="{B0C0F592-C2FD-4EF8-88FC-687A8CBFC1A1}" destId="{70DE03DA-ADF6-4B30-8CDD-C0FFADBE0533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620E2245-6149-4BBC-9A66-5BDA5232E3AD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381779"/>
        </a:solidFill>
        <a:ln>
          <a:solidFill>
            <a:srgbClr val="FFC000"/>
          </a:soli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algn="ctr" rtl="0"/>
          <a:r>
            <a:rPr lang="en-US" sz="2800" b="1" i="0" dirty="0" smtClean="0"/>
            <a:t>MARINA Trial                            </a:t>
          </a:r>
        </a:p>
        <a:p>
          <a:pPr algn="ctr" rtl="0"/>
          <a:r>
            <a:rPr lang="en-US" sz="2200" b="1" i="1" dirty="0" smtClean="0"/>
            <a:t>Minimally Classic/Occult Trial Of The Anti-VEGF Antibody Ranibizumab In Treatment Of Neovascular AMD</a:t>
          </a:r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E0B44-EC54-4561-A2C0-5BA13A7E9D0D}" type="presOf" srcId="{B0C0F592-C2FD-4EF8-88FC-687A8CBFC1A1}" destId="{70DE03DA-ADF6-4B30-8CDD-C0FFADBE0533}" srcOrd="0" destOrd="0" presId="urn:microsoft.com/office/officeart/2005/8/layout/vList2"/>
    <dgm:cxn modelId="{9A7B81CD-70D6-4FB6-A05B-908EAF74628F}" type="presOf" srcId="{AC7F1437-D07B-441B-85F5-B300ABB5A81A}" destId="{47CB1E3C-AEC6-4631-A968-12EA1A513B75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722E9FBB-306B-4473-80D4-1F6777383F57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rtl="0"/>
          <a:r>
            <a:rPr lang="en-US" sz="2200" b="1" dirty="0" smtClean="0"/>
            <a:t>Goal </a:t>
          </a:r>
          <a:endParaRPr lang="en-US" sz="2200" i="1" dirty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D0653-A5C6-4C8F-AD2D-9F21CAC3C8DA}" type="presOf" srcId="{AC7F1437-D07B-441B-85F5-B300ABB5A81A}" destId="{47CB1E3C-AEC6-4631-A968-12EA1A513B75}" srcOrd="0" destOrd="0" presId="urn:microsoft.com/office/officeart/2005/8/layout/vList2"/>
    <dgm:cxn modelId="{A6FBFA38-E7D0-46B0-A27A-4B720F8C8AFC}" type="presOf" srcId="{B0C0F592-C2FD-4EF8-88FC-687A8CBFC1A1}" destId="{70DE03DA-ADF6-4B30-8CDD-C0FFADBE0533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511E24E4-7CF3-4B58-B9F4-40AB40BF8E9B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ACF07C90-6256-4F08-A950-EE58C554D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D03CB-4198-42BD-BE5C-992E24D95756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sz="1800" b="1" dirty="0" smtClean="0"/>
            <a:t>To assess the safety and efficacy of Ranibizumab in a sham injection controlled study</a:t>
          </a:r>
          <a:endParaRPr lang="en-US" sz="1800" dirty="0"/>
        </a:p>
      </dgm:t>
    </dgm:pt>
    <dgm:pt modelId="{B15B61A9-C61C-4FA0-9AFC-6F6C7665A1E2}" type="parTrans" cxnId="{B9D3ED40-DE2E-43BA-8E6B-31E804BA5941}">
      <dgm:prSet/>
      <dgm:spPr/>
      <dgm:t>
        <a:bodyPr/>
        <a:lstStyle/>
        <a:p>
          <a:endParaRPr lang="en-US"/>
        </a:p>
      </dgm:t>
    </dgm:pt>
    <dgm:pt modelId="{49BBE54C-4BCF-43C7-90F2-59C3F67F9077}" type="sibTrans" cxnId="{B9D3ED40-DE2E-43BA-8E6B-31E804BA5941}">
      <dgm:prSet/>
      <dgm:spPr/>
      <dgm:t>
        <a:bodyPr/>
        <a:lstStyle/>
        <a:p>
          <a:endParaRPr lang="en-US"/>
        </a:p>
      </dgm:t>
    </dgm:pt>
    <dgm:pt modelId="{456BFF53-1523-4781-91E7-155CED825139}" type="pres">
      <dgm:prSet presAssocID="{ACF07C90-6256-4F08-A950-EE58C554D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9F72B-25D2-4DD2-AFE6-CD7C7C085D75}" type="pres">
      <dgm:prSet presAssocID="{A4ED03CB-4198-42BD-BE5C-992E24D95756}" presName="parentText" presStyleLbl="node1" presStyleIdx="0" presStyleCnt="1" custScaleY="500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669F5-B28B-4729-A1DF-F79D9CA9C3DE}" type="presOf" srcId="{A4ED03CB-4198-42BD-BE5C-992E24D95756}" destId="{62D9F72B-25D2-4DD2-AFE6-CD7C7C085D75}" srcOrd="0" destOrd="0" presId="urn:microsoft.com/office/officeart/2005/8/layout/vList2"/>
    <dgm:cxn modelId="{B9D3ED40-DE2E-43BA-8E6B-31E804BA5941}" srcId="{ACF07C90-6256-4F08-A950-EE58C554D7CF}" destId="{A4ED03CB-4198-42BD-BE5C-992E24D95756}" srcOrd="0" destOrd="0" parTransId="{B15B61A9-C61C-4FA0-9AFC-6F6C7665A1E2}" sibTransId="{49BBE54C-4BCF-43C7-90F2-59C3F67F9077}"/>
    <dgm:cxn modelId="{1A299594-DB1C-48A8-9F17-AD2FCC30E232}" type="presOf" srcId="{ACF07C90-6256-4F08-A950-EE58C554D7CF}" destId="{456BFF53-1523-4781-91E7-155CED825139}" srcOrd="0" destOrd="0" presId="urn:microsoft.com/office/officeart/2005/8/layout/vList2"/>
    <dgm:cxn modelId="{645F9E38-342A-4E0B-BDDE-EC01E7F03040}" type="presParOf" srcId="{456BFF53-1523-4781-91E7-155CED825139}" destId="{62D9F72B-25D2-4DD2-AFE6-CD7C7C085D75}" srcOrd="0" destOrd="0" presId="urn:microsoft.com/office/officeart/2005/8/layout/vList2"/>
  </dgm:cxnLst>
  <dgm:bg/>
  <dgm:whole/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381779"/>
        </a:solidFill>
        <a:ln>
          <a:solidFill>
            <a:srgbClr val="FFC000"/>
          </a:soli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algn="ctr" rtl="0"/>
          <a:r>
            <a:rPr lang="en-US" sz="2800" b="1" i="0" dirty="0" smtClean="0"/>
            <a:t>ANCHOR Trial                            </a:t>
          </a:r>
        </a:p>
        <a:p>
          <a:pPr algn="ctr" rtl="0"/>
          <a:r>
            <a:rPr lang="en-US" sz="2200" b="1" i="1" dirty="0" smtClean="0"/>
            <a:t>Anti-VEGF Antibody For The Treatment Of Predominantly Classic Choroidal Neovascularization In AMD </a:t>
          </a:r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10CDF0-B765-4029-97D4-4EE308E31A16}" type="presOf" srcId="{B0C0F592-C2FD-4EF8-88FC-687A8CBFC1A1}" destId="{70DE03DA-ADF6-4B30-8CDD-C0FFADBE0533}" srcOrd="0" destOrd="0" presId="urn:microsoft.com/office/officeart/2005/8/layout/vList2"/>
    <dgm:cxn modelId="{CFB04A71-0E07-491D-8AB1-AE7CDB6DB9DF}" type="presOf" srcId="{AC7F1437-D07B-441B-85F5-B300ABB5A81A}" destId="{47CB1E3C-AEC6-4631-A968-12EA1A513B75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A58281B3-3D2B-47DC-8F50-DABB21450B08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rtl="0"/>
          <a:r>
            <a:rPr lang="en-US" sz="2200" b="1" dirty="0" smtClean="0"/>
            <a:t>Goal </a:t>
          </a:r>
          <a:endParaRPr lang="en-US" sz="2200" i="1" dirty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51982-ACF7-4C22-B784-2447A391C191}" type="presOf" srcId="{AC7F1437-D07B-441B-85F5-B300ABB5A81A}" destId="{47CB1E3C-AEC6-4631-A968-12EA1A513B75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E420E08A-25C9-4648-AB59-6277CFF20D74}" type="presOf" srcId="{B0C0F592-C2FD-4EF8-88FC-687A8CBFC1A1}" destId="{70DE03DA-ADF6-4B30-8CDD-C0FFADBE0533}" srcOrd="0" destOrd="0" presId="urn:microsoft.com/office/officeart/2005/8/layout/vList2"/>
    <dgm:cxn modelId="{7E6877DC-EC6E-40BE-BB8C-9255FF8800DD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ACF07C90-6256-4F08-A950-EE58C554D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D03CB-4198-42BD-BE5C-992E24D95756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sz="1800" b="1" dirty="0" smtClean="0"/>
            <a:t>To compare the safety and efficacy of Ranibizumab to Verteporfin PDT </a:t>
          </a:r>
          <a:endParaRPr lang="en-US" sz="1800" dirty="0"/>
        </a:p>
      </dgm:t>
    </dgm:pt>
    <dgm:pt modelId="{B15B61A9-C61C-4FA0-9AFC-6F6C7665A1E2}" type="parTrans" cxnId="{B9D3ED40-DE2E-43BA-8E6B-31E804BA5941}">
      <dgm:prSet/>
      <dgm:spPr/>
      <dgm:t>
        <a:bodyPr/>
        <a:lstStyle/>
        <a:p>
          <a:endParaRPr lang="en-US"/>
        </a:p>
      </dgm:t>
    </dgm:pt>
    <dgm:pt modelId="{49BBE54C-4BCF-43C7-90F2-59C3F67F9077}" type="sibTrans" cxnId="{B9D3ED40-DE2E-43BA-8E6B-31E804BA5941}">
      <dgm:prSet/>
      <dgm:spPr/>
      <dgm:t>
        <a:bodyPr/>
        <a:lstStyle/>
        <a:p>
          <a:endParaRPr lang="en-US"/>
        </a:p>
      </dgm:t>
    </dgm:pt>
    <dgm:pt modelId="{456BFF53-1523-4781-91E7-155CED825139}" type="pres">
      <dgm:prSet presAssocID="{ACF07C90-6256-4F08-A950-EE58C554D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9F72B-25D2-4DD2-AFE6-CD7C7C085D75}" type="pres">
      <dgm:prSet presAssocID="{A4ED03CB-4198-42BD-BE5C-992E24D95756}" presName="parentText" presStyleLbl="node1" presStyleIdx="0" presStyleCnt="1" custScaleY="500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3ED40-DE2E-43BA-8E6B-31E804BA5941}" srcId="{ACF07C90-6256-4F08-A950-EE58C554D7CF}" destId="{A4ED03CB-4198-42BD-BE5C-992E24D95756}" srcOrd="0" destOrd="0" parTransId="{B15B61A9-C61C-4FA0-9AFC-6F6C7665A1E2}" sibTransId="{49BBE54C-4BCF-43C7-90F2-59C3F67F9077}"/>
    <dgm:cxn modelId="{0F17F0A4-4FCC-492B-A49C-81F06994DDFE}" type="presOf" srcId="{A4ED03CB-4198-42BD-BE5C-992E24D95756}" destId="{62D9F72B-25D2-4DD2-AFE6-CD7C7C085D75}" srcOrd="0" destOrd="0" presId="urn:microsoft.com/office/officeart/2005/8/layout/vList2"/>
    <dgm:cxn modelId="{45F509B8-437C-4565-8443-E39B9909F844}" type="presOf" srcId="{ACF07C90-6256-4F08-A950-EE58C554D7CF}" destId="{456BFF53-1523-4781-91E7-155CED825139}" srcOrd="0" destOrd="0" presId="urn:microsoft.com/office/officeart/2005/8/layout/vList2"/>
    <dgm:cxn modelId="{33B0BDE5-996E-464D-B8A2-160484E218AB}" type="presParOf" srcId="{456BFF53-1523-4781-91E7-155CED825139}" destId="{62D9F72B-25D2-4DD2-AFE6-CD7C7C085D75}" srcOrd="0" destOrd="0" presId="urn:microsoft.com/office/officeart/2005/8/layout/vList2"/>
  </dgm:cxnLst>
  <dgm:bg/>
  <dgm:whole/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381779"/>
        </a:solidFill>
        <a:ln>
          <a:solidFill>
            <a:srgbClr val="FFC000"/>
          </a:soli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algn="ctr" rtl="0"/>
          <a:r>
            <a:rPr lang="en-US" sz="2800" b="1" i="0" dirty="0" smtClean="0"/>
            <a:t>PIER Trial                            </a:t>
          </a:r>
        </a:p>
        <a:p>
          <a:pPr algn="ctr" rtl="0"/>
          <a:r>
            <a:rPr lang="en-US" sz="2200" b="1" i="1" dirty="0" smtClean="0"/>
            <a:t>Phase IIIb, Multicenter Randomized, Double Masked, Sham Injection Controlled Study Of The Safety And Efficacy Of Ranibizumab</a:t>
          </a:r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 custScaleY="353522" custLinFactNeighborX="1739" custLinFactNeighborY="-13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B0CB592D-E847-494B-A69A-712861BFB59D}" type="presOf" srcId="{AC7F1437-D07B-441B-85F5-B300ABB5A81A}" destId="{47CB1E3C-AEC6-4631-A968-12EA1A513B75}" srcOrd="0" destOrd="0" presId="urn:microsoft.com/office/officeart/2005/8/layout/vList2"/>
    <dgm:cxn modelId="{CEFD93A2-2988-41BE-98A6-8537F346CAEC}" type="presOf" srcId="{B0C0F592-C2FD-4EF8-88FC-687A8CBFC1A1}" destId="{70DE03DA-ADF6-4B30-8CDD-C0FFADBE0533}" srcOrd="0" destOrd="0" presId="urn:microsoft.com/office/officeart/2005/8/layout/vList2"/>
    <dgm:cxn modelId="{1F7CF53A-169C-44C4-B599-E401B5068460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B0C0F592-C2FD-4EF8-88FC-687A8CBFC1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1437-D07B-441B-85F5-B300ABB5A81A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extrusionH="203200" contourW="12700" prstMaterial="metal">
          <a:bevelT w="152400" h="152400"/>
        </a:sp3d>
      </dgm:spPr>
      <dgm:t>
        <a:bodyPr/>
        <a:lstStyle/>
        <a:p>
          <a:pPr rtl="0"/>
          <a:r>
            <a:rPr lang="en-US" sz="2200" b="1" dirty="0" smtClean="0"/>
            <a:t>Goal </a:t>
          </a:r>
          <a:endParaRPr lang="en-US" sz="2200" i="1" dirty="0"/>
        </a:p>
      </dgm:t>
    </dgm:pt>
    <dgm:pt modelId="{81F35D20-1A5A-40D9-BA3B-6372DCF88A78}" type="parTrans" cxnId="{7FE52F23-5217-4714-80B7-455A9E4DA07B}">
      <dgm:prSet/>
      <dgm:spPr/>
      <dgm:t>
        <a:bodyPr/>
        <a:lstStyle/>
        <a:p>
          <a:endParaRPr lang="en-US"/>
        </a:p>
      </dgm:t>
    </dgm:pt>
    <dgm:pt modelId="{777D97DD-D683-49C1-9835-2D5F0AA30B7E}" type="sibTrans" cxnId="{7FE52F23-5217-4714-80B7-455A9E4DA07B}">
      <dgm:prSet/>
      <dgm:spPr/>
      <dgm:t>
        <a:bodyPr/>
        <a:lstStyle/>
        <a:p>
          <a:endParaRPr lang="en-US"/>
        </a:p>
      </dgm:t>
    </dgm:pt>
    <dgm:pt modelId="{70DE03DA-ADF6-4B30-8CDD-C0FFADBE0533}" type="pres">
      <dgm:prSet presAssocID="{B0C0F592-C2FD-4EF8-88FC-687A8CBFC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1E3C-AEC6-4631-A968-12EA1A513B75}" type="pres">
      <dgm:prSet presAssocID="{AC7F1437-D07B-441B-85F5-B300ABB5A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BC4087-55F2-4F85-8149-7D285BDD9579}" type="presOf" srcId="{AC7F1437-D07B-441B-85F5-B300ABB5A81A}" destId="{47CB1E3C-AEC6-4631-A968-12EA1A513B75}" srcOrd="0" destOrd="0" presId="urn:microsoft.com/office/officeart/2005/8/layout/vList2"/>
    <dgm:cxn modelId="{7FE52F23-5217-4714-80B7-455A9E4DA07B}" srcId="{B0C0F592-C2FD-4EF8-88FC-687A8CBFC1A1}" destId="{AC7F1437-D07B-441B-85F5-B300ABB5A81A}" srcOrd="0" destOrd="0" parTransId="{81F35D20-1A5A-40D9-BA3B-6372DCF88A78}" sibTransId="{777D97DD-D683-49C1-9835-2D5F0AA30B7E}"/>
    <dgm:cxn modelId="{95F36D52-6B8F-4AC8-9C1A-B0BB94E111D6}" type="presOf" srcId="{B0C0F592-C2FD-4EF8-88FC-687A8CBFC1A1}" destId="{70DE03DA-ADF6-4B30-8CDD-C0FFADBE0533}" srcOrd="0" destOrd="0" presId="urn:microsoft.com/office/officeart/2005/8/layout/vList2"/>
    <dgm:cxn modelId="{0933F05E-8634-463C-8444-54DDA08DD42B}" type="presParOf" srcId="{70DE03DA-ADF6-4B30-8CDD-C0FFADBE0533}" destId="{47CB1E3C-AEC6-4631-A968-12EA1A513B75}" srcOrd="0" destOrd="0" presId="urn:microsoft.com/office/officeart/2005/8/layout/vList2"/>
  </dgm:cxnLst>
  <dgm:bg/>
  <dgm:whole/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ACF07C90-6256-4F08-A950-EE58C554D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D03CB-4198-42BD-BE5C-992E24D95756}">
      <dgm:prSet custT="1"/>
      <dgm:spPr>
        <a:solidFill>
          <a:srgbClr val="23256D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flood" dir="t">
            <a:rot lat="0" lon="0" rev="600000"/>
          </a:lightRig>
        </a:scene3d>
        <a:sp3d prstMaterial="metal"/>
      </dgm:spPr>
      <dgm:t>
        <a:bodyPr/>
        <a:lstStyle/>
        <a:p>
          <a:pPr rtl="0"/>
          <a:r>
            <a:rPr lang="en-US" sz="1800" b="1" dirty="0" smtClean="0"/>
            <a:t>To  assess whether fewer injections of Ranibizumab can result in better visual outcomes than sham-injected controls</a:t>
          </a:r>
          <a:endParaRPr lang="en-US" sz="1800" dirty="0"/>
        </a:p>
      </dgm:t>
    </dgm:pt>
    <dgm:pt modelId="{B15B61A9-C61C-4FA0-9AFC-6F6C7665A1E2}" type="parTrans" cxnId="{B9D3ED40-DE2E-43BA-8E6B-31E804BA5941}">
      <dgm:prSet/>
      <dgm:spPr/>
      <dgm:t>
        <a:bodyPr/>
        <a:lstStyle/>
        <a:p>
          <a:endParaRPr lang="en-US"/>
        </a:p>
      </dgm:t>
    </dgm:pt>
    <dgm:pt modelId="{49BBE54C-4BCF-43C7-90F2-59C3F67F9077}" type="sibTrans" cxnId="{B9D3ED40-DE2E-43BA-8E6B-31E804BA5941}">
      <dgm:prSet/>
      <dgm:spPr/>
      <dgm:t>
        <a:bodyPr/>
        <a:lstStyle/>
        <a:p>
          <a:endParaRPr lang="en-US"/>
        </a:p>
      </dgm:t>
    </dgm:pt>
    <dgm:pt modelId="{456BFF53-1523-4781-91E7-155CED825139}" type="pres">
      <dgm:prSet presAssocID="{ACF07C90-6256-4F08-A950-EE58C554D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9F72B-25D2-4DD2-AFE6-CD7C7C085D75}" type="pres">
      <dgm:prSet presAssocID="{A4ED03CB-4198-42BD-BE5C-992E24D95756}" presName="parentText" presStyleLbl="node1" presStyleIdx="0" presStyleCnt="1" custScaleY="500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3ED40-DE2E-43BA-8E6B-31E804BA5941}" srcId="{ACF07C90-6256-4F08-A950-EE58C554D7CF}" destId="{A4ED03CB-4198-42BD-BE5C-992E24D95756}" srcOrd="0" destOrd="0" parTransId="{B15B61A9-C61C-4FA0-9AFC-6F6C7665A1E2}" sibTransId="{49BBE54C-4BCF-43C7-90F2-59C3F67F9077}"/>
    <dgm:cxn modelId="{A2871EFF-3DCD-4423-9133-E0E23BE409F8}" type="presOf" srcId="{ACF07C90-6256-4F08-A950-EE58C554D7CF}" destId="{456BFF53-1523-4781-91E7-155CED825139}" srcOrd="0" destOrd="0" presId="urn:microsoft.com/office/officeart/2005/8/layout/vList2"/>
    <dgm:cxn modelId="{E4C4D97D-2083-46A0-9F49-B741058A6EB2}" type="presOf" srcId="{A4ED03CB-4198-42BD-BE5C-992E24D95756}" destId="{62D9F72B-25D2-4DD2-AFE6-CD7C7C085D75}" srcOrd="0" destOrd="0" presId="urn:microsoft.com/office/officeart/2005/8/layout/vList2"/>
    <dgm:cxn modelId="{49E93843-E3C0-45BD-830C-069957CE5ECD}" type="presParOf" srcId="{456BFF53-1523-4781-91E7-155CED825139}" destId="{62D9F72B-25D2-4DD2-AFE6-CD7C7C085D75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A1BFD-A929-48E4-8E4B-016D7AC12005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49C7E-7D1C-4A85-BFC8-1CE5AA624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49C7E-7D1C-4A85-BFC8-1CE5AA62479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49C7E-7D1C-4A85-BFC8-1CE5AA62479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B65F7-0E0A-47C8-99F4-4BB0E4A775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BC68-FC24-47E4-8FC6-A994F95F2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7A593-E568-41C8-9798-BE445B51E6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F1F98-AC45-4281-8205-1C99CD9AA0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D20B6-EFD7-4326-A94F-7B2D805523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24830-7C70-417E-AD24-3552FC2B56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40D5D-045D-496C-B31D-A88C5B2F7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C75FCE-4DBD-4EAA-89F9-A960C0E031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8DE77-021A-4875-90F7-3384015454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CE67048-0C95-4AD2-AA93-A28C8DBCA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59497-426D-4F9C-BE64-213F5D9C7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C1B2F50-6E67-4121-AA34-09408B003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Colors" Target="../diagrams/colors20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12" Type="http://schemas.openxmlformats.org/officeDocument/2006/relationships/diagramQuickStyle" Target="../diagrams/quickStyle20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9.xml"/><Relationship Id="rId11" Type="http://schemas.openxmlformats.org/officeDocument/2006/relationships/diagramLayout" Target="../diagrams/layout20.xml"/><Relationship Id="rId5" Type="http://schemas.openxmlformats.org/officeDocument/2006/relationships/diagramColors" Target="../diagrams/colors18.xml"/><Relationship Id="rId10" Type="http://schemas.openxmlformats.org/officeDocument/2006/relationships/diagramData" Target="../diagrams/data20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Colors" Target="../diagrams/colors23.xml"/><Relationship Id="rId18" Type="http://schemas.openxmlformats.org/officeDocument/2006/relationships/diagramData" Target="../diagrams/data25.xml"/><Relationship Id="rId26" Type="http://schemas.openxmlformats.org/officeDocument/2006/relationships/diagramData" Target="../diagrams/data27.xml"/><Relationship Id="rId3" Type="http://schemas.openxmlformats.org/officeDocument/2006/relationships/diagramLayout" Target="../diagrams/layout21.xml"/><Relationship Id="rId21" Type="http://schemas.openxmlformats.org/officeDocument/2006/relationships/diagramColors" Target="../diagrams/colors25.xml"/><Relationship Id="rId7" Type="http://schemas.openxmlformats.org/officeDocument/2006/relationships/diagramLayout" Target="../diagrams/layout22.xml"/><Relationship Id="rId12" Type="http://schemas.openxmlformats.org/officeDocument/2006/relationships/diagramQuickStyle" Target="../diagrams/quickStyle23.xml"/><Relationship Id="rId17" Type="http://schemas.openxmlformats.org/officeDocument/2006/relationships/diagramColors" Target="../diagrams/colors24.xml"/><Relationship Id="rId25" Type="http://schemas.openxmlformats.org/officeDocument/2006/relationships/diagramColors" Target="../diagrams/colors26.xml"/><Relationship Id="rId33" Type="http://schemas.openxmlformats.org/officeDocument/2006/relationships/diagramColors" Target="../diagrams/colors28.xml"/><Relationship Id="rId2" Type="http://schemas.openxmlformats.org/officeDocument/2006/relationships/diagramData" Target="../diagrams/data21.xml"/><Relationship Id="rId16" Type="http://schemas.openxmlformats.org/officeDocument/2006/relationships/diagramQuickStyle" Target="../diagrams/quickStyle24.xml"/><Relationship Id="rId20" Type="http://schemas.openxmlformats.org/officeDocument/2006/relationships/diagramQuickStyle" Target="../diagrams/quickStyle25.xml"/><Relationship Id="rId29" Type="http://schemas.openxmlformats.org/officeDocument/2006/relationships/diagramColors" Target="../diagrams/colors2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2.xml"/><Relationship Id="rId11" Type="http://schemas.openxmlformats.org/officeDocument/2006/relationships/diagramLayout" Target="../diagrams/layout23.xml"/><Relationship Id="rId24" Type="http://schemas.openxmlformats.org/officeDocument/2006/relationships/diagramQuickStyle" Target="../diagrams/quickStyle26.xml"/><Relationship Id="rId32" Type="http://schemas.openxmlformats.org/officeDocument/2006/relationships/diagramQuickStyle" Target="../diagrams/quickStyle28.xml"/><Relationship Id="rId5" Type="http://schemas.openxmlformats.org/officeDocument/2006/relationships/diagramColors" Target="../diagrams/colors21.xml"/><Relationship Id="rId15" Type="http://schemas.openxmlformats.org/officeDocument/2006/relationships/diagramLayout" Target="../diagrams/layout24.xml"/><Relationship Id="rId23" Type="http://schemas.openxmlformats.org/officeDocument/2006/relationships/diagramLayout" Target="../diagrams/layout26.xml"/><Relationship Id="rId28" Type="http://schemas.openxmlformats.org/officeDocument/2006/relationships/diagramQuickStyle" Target="../diagrams/quickStyle27.xml"/><Relationship Id="rId10" Type="http://schemas.openxmlformats.org/officeDocument/2006/relationships/diagramData" Target="../diagrams/data23.xml"/><Relationship Id="rId19" Type="http://schemas.openxmlformats.org/officeDocument/2006/relationships/diagramLayout" Target="../diagrams/layout25.xml"/><Relationship Id="rId31" Type="http://schemas.openxmlformats.org/officeDocument/2006/relationships/diagramLayout" Target="../diagrams/layout28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Relationship Id="rId14" Type="http://schemas.openxmlformats.org/officeDocument/2006/relationships/diagramData" Target="../diagrams/data24.xml"/><Relationship Id="rId22" Type="http://schemas.openxmlformats.org/officeDocument/2006/relationships/diagramData" Target="../diagrams/data26.xml"/><Relationship Id="rId27" Type="http://schemas.openxmlformats.org/officeDocument/2006/relationships/diagramLayout" Target="../diagrams/layout27.xml"/><Relationship Id="rId30" Type="http://schemas.openxmlformats.org/officeDocument/2006/relationships/diagramData" Target="../diagrams/data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0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3" Type="http://schemas.openxmlformats.org/officeDocument/2006/relationships/diagramLayout" Target="../diagrams/layout31.xml"/><Relationship Id="rId7" Type="http://schemas.openxmlformats.org/officeDocument/2006/relationships/diagramLayout" Target="../diagrams/layout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Relationship Id="rId9" Type="http://schemas.openxmlformats.org/officeDocument/2006/relationships/diagramColors" Target="../diagrams/colors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13" Type="http://schemas.openxmlformats.org/officeDocument/2006/relationships/diagramColors" Target="../diagrams/colors35.xml"/><Relationship Id="rId3" Type="http://schemas.openxmlformats.org/officeDocument/2006/relationships/diagramLayout" Target="../diagrams/layout33.xml"/><Relationship Id="rId7" Type="http://schemas.openxmlformats.org/officeDocument/2006/relationships/diagramLayout" Target="../diagrams/layout34.xml"/><Relationship Id="rId12" Type="http://schemas.openxmlformats.org/officeDocument/2006/relationships/diagramQuickStyle" Target="../diagrams/quickStyle35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4.xml"/><Relationship Id="rId11" Type="http://schemas.openxmlformats.org/officeDocument/2006/relationships/diagramLayout" Target="../diagrams/layout35.xml"/><Relationship Id="rId5" Type="http://schemas.openxmlformats.org/officeDocument/2006/relationships/diagramColors" Target="../diagrams/colors33.xml"/><Relationship Id="rId10" Type="http://schemas.openxmlformats.org/officeDocument/2006/relationships/diagramData" Target="../diagrams/data35.xml"/><Relationship Id="rId4" Type="http://schemas.openxmlformats.org/officeDocument/2006/relationships/diagramQuickStyle" Target="../diagrams/quickStyle33.xml"/><Relationship Id="rId9" Type="http://schemas.openxmlformats.org/officeDocument/2006/relationships/diagramColors" Target="../diagrams/colors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Data" Target="../diagrams/data38.xml"/><Relationship Id="rId7" Type="http://schemas.openxmlformats.org/officeDocument/2006/relationships/diagramData" Target="../diagrams/data3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10" Type="http://schemas.openxmlformats.org/officeDocument/2006/relationships/diagramColors" Target="../diagrams/colors39.xml"/><Relationship Id="rId4" Type="http://schemas.openxmlformats.org/officeDocument/2006/relationships/diagramLayout" Target="../diagrams/layout38.xml"/><Relationship Id="rId9" Type="http://schemas.openxmlformats.org/officeDocument/2006/relationships/diagramQuickStyle" Target="../diagrams/quickStyle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1.xml"/><Relationship Id="rId13" Type="http://schemas.openxmlformats.org/officeDocument/2006/relationships/diagramColors" Target="../diagrams/colors42.xml"/><Relationship Id="rId18" Type="http://schemas.openxmlformats.org/officeDocument/2006/relationships/diagramData" Target="../diagrams/data44.xml"/><Relationship Id="rId3" Type="http://schemas.openxmlformats.org/officeDocument/2006/relationships/diagramLayout" Target="../diagrams/layout40.xml"/><Relationship Id="rId21" Type="http://schemas.openxmlformats.org/officeDocument/2006/relationships/diagramColors" Target="../diagrams/colors44.xml"/><Relationship Id="rId7" Type="http://schemas.openxmlformats.org/officeDocument/2006/relationships/diagramLayout" Target="../diagrams/layout41.xml"/><Relationship Id="rId12" Type="http://schemas.openxmlformats.org/officeDocument/2006/relationships/diagramQuickStyle" Target="../diagrams/quickStyle42.xml"/><Relationship Id="rId17" Type="http://schemas.openxmlformats.org/officeDocument/2006/relationships/diagramColors" Target="../diagrams/colors43.xml"/><Relationship Id="rId25" Type="http://schemas.openxmlformats.org/officeDocument/2006/relationships/diagramColors" Target="../diagrams/colors45.xml"/><Relationship Id="rId2" Type="http://schemas.openxmlformats.org/officeDocument/2006/relationships/diagramData" Target="../diagrams/data40.xml"/><Relationship Id="rId16" Type="http://schemas.openxmlformats.org/officeDocument/2006/relationships/diagramQuickStyle" Target="../diagrams/quickStyle43.xml"/><Relationship Id="rId20" Type="http://schemas.openxmlformats.org/officeDocument/2006/relationships/diagramQuickStyle" Target="../diagrams/quickStyle4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1.xml"/><Relationship Id="rId11" Type="http://schemas.openxmlformats.org/officeDocument/2006/relationships/diagramLayout" Target="../diagrams/layout42.xml"/><Relationship Id="rId24" Type="http://schemas.openxmlformats.org/officeDocument/2006/relationships/diagramQuickStyle" Target="../diagrams/quickStyle45.xml"/><Relationship Id="rId5" Type="http://schemas.openxmlformats.org/officeDocument/2006/relationships/diagramColors" Target="../diagrams/colors40.xml"/><Relationship Id="rId15" Type="http://schemas.openxmlformats.org/officeDocument/2006/relationships/diagramLayout" Target="../diagrams/layout43.xml"/><Relationship Id="rId23" Type="http://schemas.openxmlformats.org/officeDocument/2006/relationships/diagramLayout" Target="../diagrams/layout45.xml"/><Relationship Id="rId10" Type="http://schemas.openxmlformats.org/officeDocument/2006/relationships/diagramData" Target="../diagrams/data42.xml"/><Relationship Id="rId19" Type="http://schemas.openxmlformats.org/officeDocument/2006/relationships/diagramLayout" Target="../diagrams/layout44.xml"/><Relationship Id="rId4" Type="http://schemas.openxmlformats.org/officeDocument/2006/relationships/diagramQuickStyle" Target="../diagrams/quickStyle40.xml"/><Relationship Id="rId9" Type="http://schemas.openxmlformats.org/officeDocument/2006/relationships/diagramColors" Target="../diagrams/colors41.xml"/><Relationship Id="rId14" Type="http://schemas.openxmlformats.org/officeDocument/2006/relationships/diagramData" Target="../diagrams/data43.xml"/><Relationship Id="rId22" Type="http://schemas.openxmlformats.org/officeDocument/2006/relationships/diagramData" Target="../diagrams/data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3" Type="http://schemas.openxmlformats.org/officeDocument/2006/relationships/diagramData" Target="../diagrams/data46.xml"/><Relationship Id="rId7" Type="http://schemas.openxmlformats.org/officeDocument/2006/relationships/diagramData" Target="../diagrams/data4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10" Type="http://schemas.openxmlformats.org/officeDocument/2006/relationships/diagramColors" Target="../diagrams/colors47.xml"/><Relationship Id="rId4" Type="http://schemas.openxmlformats.org/officeDocument/2006/relationships/diagramLayout" Target="../diagrams/layout46.xml"/><Relationship Id="rId9" Type="http://schemas.openxmlformats.org/officeDocument/2006/relationships/diagramQuickStyle" Target="../diagrams/quickStyle4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9.xml"/><Relationship Id="rId3" Type="http://schemas.openxmlformats.org/officeDocument/2006/relationships/diagramLayout" Target="../diagrams/layout48.xml"/><Relationship Id="rId7" Type="http://schemas.openxmlformats.org/officeDocument/2006/relationships/diagramLayout" Target="../diagrams/layout49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9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48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48.xml"/><Relationship Id="rId9" Type="http://schemas.openxmlformats.org/officeDocument/2006/relationships/diagramColors" Target="../diagrams/colors4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1.xml"/><Relationship Id="rId3" Type="http://schemas.openxmlformats.org/officeDocument/2006/relationships/diagramLayout" Target="../diagrams/layout50.xml"/><Relationship Id="rId7" Type="http://schemas.openxmlformats.org/officeDocument/2006/relationships/diagramLayout" Target="../diagrams/layout51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1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Relationship Id="rId9" Type="http://schemas.openxmlformats.org/officeDocument/2006/relationships/diagramColors" Target="../diagrams/colors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5.xml"/><Relationship Id="rId3" Type="http://schemas.openxmlformats.org/officeDocument/2006/relationships/diagramLayout" Target="../diagrams/layout54.xml"/><Relationship Id="rId7" Type="http://schemas.openxmlformats.org/officeDocument/2006/relationships/diagramLayout" Target="../diagrams/layout55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5.xml"/><Relationship Id="rId5" Type="http://schemas.openxmlformats.org/officeDocument/2006/relationships/diagramColors" Target="../diagrams/colors54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54.xml"/><Relationship Id="rId9" Type="http://schemas.openxmlformats.org/officeDocument/2006/relationships/diagramColors" Target="../diagrams/colors5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7.xml"/><Relationship Id="rId13" Type="http://schemas.openxmlformats.org/officeDocument/2006/relationships/diagramQuickStyle" Target="../diagrams/quickStyle58.xml"/><Relationship Id="rId3" Type="http://schemas.openxmlformats.org/officeDocument/2006/relationships/diagramLayout" Target="../diagrams/layout56.xml"/><Relationship Id="rId7" Type="http://schemas.openxmlformats.org/officeDocument/2006/relationships/diagramData" Target="../diagrams/data57.xml"/><Relationship Id="rId12" Type="http://schemas.openxmlformats.org/officeDocument/2006/relationships/diagramLayout" Target="../diagrams/layout58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diagramData" Target="../diagrams/data58.xml"/><Relationship Id="rId5" Type="http://schemas.openxmlformats.org/officeDocument/2006/relationships/diagramColors" Target="../diagrams/colors56.xml"/><Relationship Id="rId10" Type="http://schemas.openxmlformats.org/officeDocument/2006/relationships/diagramColors" Target="../diagrams/colors57.xml"/><Relationship Id="rId4" Type="http://schemas.openxmlformats.org/officeDocument/2006/relationships/diagramQuickStyle" Target="../diagrams/quickStyle56.xml"/><Relationship Id="rId9" Type="http://schemas.openxmlformats.org/officeDocument/2006/relationships/diagramQuickStyle" Target="../diagrams/quickStyle57.xml"/><Relationship Id="rId14" Type="http://schemas.openxmlformats.org/officeDocument/2006/relationships/diagramColors" Target="../diagrams/colors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1.xml"/><Relationship Id="rId13" Type="http://schemas.openxmlformats.org/officeDocument/2006/relationships/diagramQuickStyle" Target="../diagrams/quickStyle62.xml"/><Relationship Id="rId3" Type="http://schemas.openxmlformats.org/officeDocument/2006/relationships/diagramLayout" Target="../diagrams/layout60.xml"/><Relationship Id="rId7" Type="http://schemas.openxmlformats.org/officeDocument/2006/relationships/diagramData" Target="../diagrams/data61.xml"/><Relationship Id="rId12" Type="http://schemas.openxmlformats.org/officeDocument/2006/relationships/diagramLayout" Target="../diagrams/layout62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diagramData" Target="../diagrams/data62.xml"/><Relationship Id="rId5" Type="http://schemas.openxmlformats.org/officeDocument/2006/relationships/diagramColors" Target="../diagrams/colors60.xml"/><Relationship Id="rId10" Type="http://schemas.openxmlformats.org/officeDocument/2006/relationships/diagramColors" Target="../diagrams/colors61.xml"/><Relationship Id="rId4" Type="http://schemas.openxmlformats.org/officeDocument/2006/relationships/diagramQuickStyle" Target="../diagrams/quickStyle60.xml"/><Relationship Id="rId9" Type="http://schemas.openxmlformats.org/officeDocument/2006/relationships/diagramQuickStyle" Target="../diagrams/quickStyle61.xml"/><Relationship Id="rId14" Type="http://schemas.openxmlformats.org/officeDocument/2006/relationships/diagramColors" Target="../diagrams/colors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6.xml"/><Relationship Id="rId13" Type="http://schemas.openxmlformats.org/officeDocument/2006/relationships/diagramColors" Target="../diagrams/colors67.xml"/><Relationship Id="rId18" Type="http://schemas.openxmlformats.org/officeDocument/2006/relationships/diagramData" Target="../diagrams/data69.xml"/><Relationship Id="rId3" Type="http://schemas.openxmlformats.org/officeDocument/2006/relationships/diagramLayout" Target="../diagrams/layout65.xml"/><Relationship Id="rId21" Type="http://schemas.openxmlformats.org/officeDocument/2006/relationships/diagramColors" Target="../diagrams/colors69.xml"/><Relationship Id="rId7" Type="http://schemas.openxmlformats.org/officeDocument/2006/relationships/diagramLayout" Target="../diagrams/layout66.xml"/><Relationship Id="rId12" Type="http://schemas.openxmlformats.org/officeDocument/2006/relationships/diagramQuickStyle" Target="../diagrams/quickStyle67.xml"/><Relationship Id="rId17" Type="http://schemas.openxmlformats.org/officeDocument/2006/relationships/diagramColors" Target="../diagrams/colors68.xml"/><Relationship Id="rId25" Type="http://schemas.openxmlformats.org/officeDocument/2006/relationships/diagramColors" Target="../diagrams/colors70.xml"/><Relationship Id="rId2" Type="http://schemas.openxmlformats.org/officeDocument/2006/relationships/diagramData" Target="../diagrams/data65.xml"/><Relationship Id="rId16" Type="http://schemas.openxmlformats.org/officeDocument/2006/relationships/diagramQuickStyle" Target="../diagrams/quickStyle68.xml"/><Relationship Id="rId20" Type="http://schemas.openxmlformats.org/officeDocument/2006/relationships/diagramQuickStyle" Target="../diagrams/quickStyle6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6.xml"/><Relationship Id="rId11" Type="http://schemas.openxmlformats.org/officeDocument/2006/relationships/diagramLayout" Target="../diagrams/layout67.xml"/><Relationship Id="rId24" Type="http://schemas.openxmlformats.org/officeDocument/2006/relationships/diagramQuickStyle" Target="../diagrams/quickStyle70.xml"/><Relationship Id="rId5" Type="http://schemas.openxmlformats.org/officeDocument/2006/relationships/diagramColors" Target="../diagrams/colors65.xml"/><Relationship Id="rId15" Type="http://schemas.openxmlformats.org/officeDocument/2006/relationships/diagramLayout" Target="../diagrams/layout68.xml"/><Relationship Id="rId23" Type="http://schemas.openxmlformats.org/officeDocument/2006/relationships/diagramLayout" Target="../diagrams/layout70.xml"/><Relationship Id="rId10" Type="http://schemas.openxmlformats.org/officeDocument/2006/relationships/diagramData" Target="../diagrams/data67.xml"/><Relationship Id="rId19" Type="http://schemas.openxmlformats.org/officeDocument/2006/relationships/diagramLayout" Target="../diagrams/layout69.xml"/><Relationship Id="rId4" Type="http://schemas.openxmlformats.org/officeDocument/2006/relationships/diagramQuickStyle" Target="../diagrams/quickStyle65.xml"/><Relationship Id="rId9" Type="http://schemas.openxmlformats.org/officeDocument/2006/relationships/diagramColors" Target="../diagrams/colors66.xml"/><Relationship Id="rId14" Type="http://schemas.openxmlformats.org/officeDocument/2006/relationships/diagramData" Target="../diagrams/data68.xml"/><Relationship Id="rId22" Type="http://schemas.openxmlformats.org/officeDocument/2006/relationships/diagramData" Target="../diagrams/data7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2.xml"/><Relationship Id="rId13" Type="http://schemas.openxmlformats.org/officeDocument/2006/relationships/diagramColors" Target="../diagrams/colors73.xml"/><Relationship Id="rId3" Type="http://schemas.openxmlformats.org/officeDocument/2006/relationships/diagramLayout" Target="../diagrams/layout71.xml"/><Relationship Id="rId7" Type="http://schemas.openxmlformats.org/officeDocument/2006/relationships/diagramLayout" Target="../diagrams/layout72.xml"/><Relationship Id="rId12" Type="http://schemas.openxmlformats.org/officeDocument/2006/relationships/diagramQuickStyle" Target="../diagrams/quickStyle73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2.xml"/><Relationship Id="rId11" Type="http://schemas.openxmlformats.org/officeDocument/2006/relationships/diagramLayout" Target="../diagrams/layout73.xml"/><Relationship Id="rId5" Type="http://schemas.openxmlformats.org/officeDocument/2006/relationships/diagramColors" Target="../diagrams/colors71.xml"/><Relationship Id="rId10" Type="http://schemas.openxmlformats.org/officeDocument/2006/relationships/diagramData" Target="../diagrams/data73.xml"/><Relationship Id="rId4" Type="http://schemas.openxmlformats.org/officeDocument/2006/relationships/diagramQuickStyle" Target="../diagrams/quickStyle71.xml"/><Relationship Id="rId9" Type="http://schemas.openxmlformats.org/officeDocument/2006/relationships/diagramColors" Target="../diagrams/colors72.xml"/><Relationship Id="rId1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7.xml"/><Relationship Id="rId13" Type="http://schemas.openxmlformats.org/officeDocument/2006/relationships/diagramColors" Target="../diagrams/colors78.xml"/><Relationship Id="rId3" Type="http://schemas.openxmlformats.org/officeDocument/2006/relationships/diagramLayout" Target="../diagrams/layout76.xml"/><Relationship Id="rId7" Type="http://schemas.openxmlformats.org/officeDocument/2006/relationships/diagramLayout" Target="../diagrams/layout77.xml"/><Relationship Id="rId12" Type="http://schemas.openxmlformats.org/officeDocument/2006/relationships/diagramQuickStyle" Target="../diagrams/quickStyle78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7.xml"/><Relationship Id="rId11" Type="http://schemas.openxmlformats.org/officeDocument/2006/relationships/diagramLayout" Target="../diagrams/layout78.xml"/><Relationship Id="rId5" Type="http://schemas.openxmlformats.org/officeDocument/2006/relationships/diagramColors" Target="../diagrams/colors76.xml"/><Relationship Id="rId10" Type="http://schemas.openxmlformats.org/officeDocument/2006/relationships/diagramData" Target="../diagrams/data78.xml"/><Relationship Id="rId4" Type="http://schemas.openxmlformats.org/officeDocument/2006/relationships/diagramQuickStyle" Target="../diagrams/quickStyle76.xml"/><Relationship Id="rId9" Type="http://schemas.openxmlformats.org/officeDocument/2006/relationships/diagramColors" Target="../diagrams/colors77.xml"/><Relationship Id="rId1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0.xml"/><Relationship Id="rId13" Type="http://schemas.openxmlformats.org/officeDocument/2006/relationships/diagramColors" Target="../diagrams/colors81.xml"/><Relationship Id="rId3" Type="http://schemas.openxmlformats.org/officeDocument/2006/relationships/diagramLayout" Target="../diagrams/layout79.xml"/><Relationship Id="rId7" Type="http://schemas.openxmlformats.org/officeDocument/2006/relationships/diagramLayout" Target="../diagrams/layout80.xml"/><Relationship Id="rId12" Type="http://schemas.openxmlformats.org/officeDocument/2006/relationships/diagramQuickStyle" Target="../diagrams/quickStyle81.xml"/><Relationship Id="rId17" Type="http://schemas.openxmlformats.org/officeDocument/2006/relationships/diagramColors" Target="../diagrams/colors82.xml"/><Relationship Id="rId2" Type="http://schemas.openxmlformats.org/officeDocument/2006/relationships/diagramData" Target="../diagrams/data79.xml"/><Relationship Id="rId16" Type="http://schemas.openxmlformats.org/officeDocument/2006/relationships/diagramQuickStyle" Target="../diagrams/quickStyle8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0.xml"/><Relationship Id="rId11" Type="http://schemas.openxmlformats.org/officeDocument/2006/relationships/diagramLayout" Target="../diagrams/layout81.xml"/><Relationship Id="rId5" Type="http://schemas.openxmlformats.org/officeDocument/2006/relationships/diagramColors" Target="../diagrams/colors79.xml"/><Relationship Id="rId15" Type="http://schemas.openxmlformats.org/officeDocument/2006/relationships/diagramLayout" Target="../diagrams/layout82.xml"/><Relationship Id="rId10" Type="http://schemas.openxmlformats.org/officeDocument/2006/relationships/diagramData" Target="../diagrams/data81.xml"/><Relationship Id="rId4" Type="http://schemas.openxmlformats.org/officeDocument/2006/relationships/diagramQuickStyle" Target="../diagrams/quickStyle79.xml"/><Relationship Id="rId9" Type="http://schemas.openxmlformats.org/officeDocument/2006/relationships/diagramColors" Target="../diagrams/colors80.xml"/><Relationship Id="rId14" Type="http://schemas.openxmlformats.org/officeDocument/2006/relationships/diagramData" Target="../diagrams/data8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4.xml"/><Relationship Id="rId13" Type="http://schemas.openxmlformats.org/officeDocument/2006/relationships/diagramColors" Target="../diagrams/colors85.xml"/><Relationship Id="rId3" Type="http://schemas.openxmlformats.org/officeDocument/2006/relationships/diagramLayout" Target="../diagrams/layout83.xml"/><Relationship Id="rId7" Type="http://schemas.openxmlformats.org/officeDocument/2006/relationships/diagramLayout" Target="../diagrams/layout84.xml"/><Relationship Id="rId12" Type="http://schemas.openxmlformats.org/officeDocument/2006/relationships/diagramQuickStyle" Target="../diagrams/quickStyle85.xml"/><Relationship Id="rId17" Type="http://schemas.openxmlformats.org/officeDocument/2006/relationships/diagramColors" Target="../diagrams/colors86.xml"/><Relationship Id="rId2" Type="http://schemas.openxmlformats.org/officeDocument/2006/relationships/diagramData" Target="../diagrams/data83.xml"/><Relationship Id="rId16" Type="http://schemas.openxmlformats.org/officeDocument/2006/relationships/diagramQuickStyle" Target="../diagrams/quickStyle8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4.xml"/><Relationship Id="rId11" Type="http://schemas.openxmlformats.org/officeDocument/2006/relationships/diagramLayout" Target="../diagrams/layout85.xml"/><Relationship Id="rId5" Type="http://schemas.openxmlformats.org/officeDocument/2006/relationships/diagramColors" Target="../diagrams/colors83.xml"/><Relationship Id="rId15" Type="http://schemas.openxmlformats.org/officeDocument/2006/relationships/diagramLayout" Target="../diagrams/layout86.xml"/><Relationship Id="rId10" Type="http://schemas.openxmlformats.org/officeDocument/2006/relationships/diagramData" Target="../diagrams/data85.xml"/><Relationship Id="rId4" Type="http://schemas.openxmlformats.org/officeDocument/2006/relationships/diagramQuickStyle" Target="../diagrams/quickStyle83.xml"/><Relationship Id="rId9" Type="http://schemas.openxmlformats.org/officeDocument/2006/relationships/diagramColors" Target="../diagrams/colors84.xml"/><Relationship Id="rId14" Type="http://schemas.openxmlformats.org/officeDocument/2006/relationships/diagramData" Target="../diagrams/data8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8.xml"/><Relationship Id="rId3" Type="http://schemas.openxmlformats.org/officeDocument/2006/relationships/diagramLayout" Target="../diagrams/layout87.xml"/><Relationship Id="rId7" Type="http://schemas.openxmlformats.org/officeDocument/2006/relationships/diagramLayout" Target="../diagrams/layout88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8.xml"/><Relationship Id="rId5" Type="http://schemas.openxmlformats.org/officeDocument/2006/relationships/diagramColors" Target="../diagrams/colors87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87.xml"/><Relationship Id="rId9" Type="http://schemas.openxmlformats.org/officeDocument/2006/relationships/diagramColors" Target="../diagrams/colors8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0.xml"/><Relationship Id="rId3" Type="http://schemas.openxmlformats.org/officeDocument/2006/relationships/diagramLayout" Target="../diagrams/layout89.xml"/><Relationship Id="rId7" Type="http://schemas.openxmlformats.org/officeDocument/2006/relationships/diagramData" Target="../diagrams/data90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89.xml"/><Relationship Id="rId10" Type="http://schemas.openxmlformats.org/officeDocument/2006/relationships/diagramColors" Target="../diagrams/colors90.xml"/><Relationship Id="rId4" Type="http://schemas.openxmlformats.org/officeDocument/2006/relationships/diagramQuickStyle" Target="../diagrams/quickStyle89.xml"/><Relationship Id="rId9" Type="http://schemas.openxmlformats.org/officeDocument/2006/relationships/diagramQuickStyle" Target="../diagrams/quickStyle9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2.xml"/><Relationship Id="rId13" Type="http://schemas.openxmlformats.org/officeDocument/2006/relationships/diagramColors" Target="../diagrams/colors93.xml"/><Relationship Id="rId3" Type="http://schemas.openxmlformats.org/officeDocument/2006/relationships/diagramLayout" Target="../diagrams/layout91.xml"/><Relationship Id="rId7" Type="http://schemas.openxmlformats.org/officeDocument/2006/relationships/diagramLayout" Target="../diagrams/layout92.xml"/><Relationship Id="rId12" Type="http://schemas.openxmlformats.org/officeDocument/2006/relationships/diagramQuickStyle" Target="../diagrams/quickStyle93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2.xml"/><Relationship Id="rId11" Type="http://schemas.openxmlformats.org/officeDocument/2006/relationships/diagramLayout" Target="../diagrams/layout93.xml"/><Relationship Id="rId5" Type="http://schemas.openxmlformats.org/officeDocument/2006/relationships/diagramColors" Target="../diagrams/colors91.xml"/><Relationship Id="rId15" Type="http://schemas.openxmlformats.org/officeDocument/2006/relationships/image" Target="../media/image27.gif"/><Relationship Id="rId10" Type="http://schemas.openxmlformats.org/officeDocument/2006/relationships/diagramData" Target="../diagrams/data93.xml"/><Relationship Id="rId4" Type="http://schemas.openxmlformats.org/officeDocument/2006/relationships/diagramQuickStyle" Target="../diagrams/quickStyle91.xml"/><Relationship Id="rId9" Type="http://schemas.openxmlformats.org/officeDocument/2006/relationships/diagramColors" Target="../diagrams/colors92.xml"/><Relationship Id="rId14" Type="http://schemas.openxmlformats.org/officeDocument/2006/relationships/image" Target="../media/image26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5.xml"/><Relationship Id="rId13" Type="http://schemas.openxmlformats.org/officeDocument/2006/relationships/diagramColors" Target="../diagrams/colors96.xml"/><Relationship Id="rId3" Type="http://schemas.openxmlformats.org/officeDocument/2006/relationships/diagramLayout" Target="../diagrams/layout94.xml"/><Relationship Id="rId7" Type="http://schemas.openxmlformats.org/officeDocument/2006/relationships/diagramLayout" Target="../diagrams/layout95.xml"/><Relationship Id="rId12" Type="http://schemas.openxmlformats.org/officeDocument/2006/relationships/diagramQuickStyle" Target="../diagrams/quickStyle96.xml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5.xml"/><Relationship Id="rId11" Type="http://schemas.openxmlformats.org/officeDocument/2006/relationships/diagramLayout" Target="../diagrams/layout96.xml"/><Relationship Id="rId5" Type="http://schemas.openxmlformats.org/officeDocument/2006/relationships/diagramColors" Target="../diagrams/colors94.xml"/><Relationship Id="rId15" Type="http://schemas.openxmlformats.org/officeDocument/2006/relationships/image" Target="../media/image28.gif"/><Relationship Id="rId10" Type="http://schemas.openxmlformats.org/officeDocument/2006/relationships/diagramData" Target="../diagrams/data96.xml"/><Relationship Id="rId4" Type="http://schemas.openxmlformats.org/officeDocument/2006/relationships/diagramQuickStyle" Target="../diagrams/quickStyle94.xml"/><Relationship Id="rId9" Type="http://schemas.openxmlformats.org/officeDocument/2006/relationships/diagramColors" Target="../diagrams/colors95.xml"/><Relationship Id="rId14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8.xml"/><Relationship Id="rId13" Type="http://schemas.openxmlformats.org/officeDocument/2006/relationships/diagramColors" Target="../diagrams/colors99.xml"/><Relationship Id="rId3" Type="http://schemas.openxmlformats.org/officeDocument/2006/relationships/diagramLayout" Target="../diagrams/layout97.xml"/><Relationship Id="rId7" Type="http://schemas.openxmlformats.org/officeDocument/2006/relationships/diagramLayout" Target="../diagrams/layout98.xml"/><Relationship Id="rId12" Type="http://schemas.openxmlformats.org/officeDocument/2006/relationships/diagramQuickStyle" Target="../diagrams/quickStyle99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8.xml"/><Relationship Id="rId11" Type="http://schemas.openxmlformats.org/officeDocument/2006/relationships/diagramLayout" Target="../diagrams/layout99.xml"/><Relationship Id="rId5" Type="http://schemas.openxmlformats.org/officeDocument/2006/relationships/diagramColors" Target="../diagrams/colors97.xml"/><Relationship Id="rId10" Type="http://schemas.openxmlformats.org/officeDocument/2006/relationships/diagramData" Target="../diagrams/data99.xml"/><Relationship Id="rId4" Type="http://schemas.openxmlformats.org/officeDocument/2006/relationships/diagramQuickStyle" Target="../diagrams/quickStyle97.xml"/><Relationship Id="rId9" Type="http://schemas.openxmlformats.org/officeDocument/2006/relationships/diagramColors" Target="../diagrams/colors98.xml"/><Relationship Id="rId14" Type="http://schemas.openxmlformats.org/officeDocument/2006/relationships/image" Target="../media/image29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1.xml"/><Relationship Id="rId3" Type="http://schemas.openxmlformats.org/officeDocument/2006/relationships/diagramLayout" Target="../diagrams/layout100.xml"/><Relationship Id="rId7" Type="http://schemas.openxmlformats.org/officeDocument/2006/relationships/diagramLayout" Target="../diagrams/layout101.xml"/><Relationship Id="rId2" Type="http://schemas.openxmlformats.org/officeDocument/2006/relationships/diagramData" Target="../diagrams/data10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1.xml"/><Relationship Id="rId5" Type="http://schemas.openxmlformats.org/officeDocument/2006/relationships/diagramColors" Target="../diagrams/colors100.xml"/><Relationship Id="rId4" Type="http://schemas.openxmlformats.org/officeDocument/2006/relationships/diagramQuickStyle" Target="../diagrams/quickStyle100.xml"/><Relationship Id="rId9" Type="http://schemas.openxmlformats.org/officeDocument/2006/relationships/diagramColors" Target="../diagrams/colors10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3.xml"/><Relationship Id="rId13" Type="http://schemas.openxmlformats.org/officeDocument/2006/relationships/diagramQuickStyle" Target="../diagrams/quickStyle104.xml"/><Relationship Id="rId18" Type="http://schemas.openxmlformats.org/officeDocument/2006/relationships/diagramColors" Target="../diagrams/colors105.xml"/><Relationship Id="rId3" Type="http://schemas.openxmlformats.org/officeDocument/2006/relationships/diagramLayout" Target="../diagrams/layout102.xml"/><Relationship Id="rId7" Type="http://schemas.openxmlformats.org/officeDocument/2006/relationships/diagramLayout" Target="../diagrams/layout103.xml"/><Relationship Id="rId12" Type="http://schemas.openxmlformats.org/officeDocument/2006/relationships/diagramLayout" Target="../diagrams/layout104.xml"/><Relationship Id="rId17" Type="http://schemas.openxmlformats.org/officeDocument/2006/relationships/diagramQuickStyle" Target="../diagrams/quickStyle105.xml"/><Relationship Id="rId2" Type="http://schemas.openxmlformats.org/officeDocument/2006/relationships/diagramData" Target="../diagrams/data102.xml"/><Relationship Id="rId16" Type="http://schemas.openxmlformats.org/officeDocument/2006/relationships/diagramLayout" Target="../diagrams/layout10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3.xml"/><Relationship Id="rId11" Type="http://schemas.openxmlformats.org/officeDocument/2006/relationships/diagramData" Target="../diagrams/data104.xml"/><Relationship Id="rId5" Type="http://schemas.openxmlformats.org/officeDocument/2006/relationships/diagramColors" Target="../diagrams/colors102.xml"/><Relationship Id="rId15" Type="http://schemas.openxmlformats.org/officeDocument/2006/relationships/diagramData" Target="../diagrams/data105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02.xml"/><Relationship Id="rId9" Type="http://schemas.openxmlformats.org/officeDocument/2006/relationships/diagramColors" Target="../diagrams/colors103.xml"/><Relationship Id="rId14" Type="http://schemas.openxmlformats.org/officeDocument/2006/relationships/diagramColors" Target="../diagrams/colors10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7.xml"/><Relationship Id="rId3" Type="http://schemas.openxmlformats.org/officeDocument/2006/relationships/diagramData" Target="../diagrams/data106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6.xml"/><Relationship Id="rId11" Type="http://schemas.openxmlformats.org/officeDocument/2006/relationships/diagramColors" Target="../diagrams/colors107.xml"/><Relationship Id="rId5" Type="http://schemas.openxmlformats.org/officeDocument/2006/relationships/diagramQuickStyle" Target="../diagrams/quickStyle106.xml"/><Relationship Id="rId10" Type="http://schemas.openxmlformats.org/officeDocument/2006/relationships/diagramQuickStyle" Target="../diagrams/quickStyle107.xml"/><Relationship Id="rId4" Type="http://schemas.openxmlformats.org/officeDocument/2006/relationships/diagramLayout" Target="../diagrams/layout106.xml"/><Relationship Id="rId9" Type="http://schemas.openxmlformats.org/officeDocument/2006/relationships/diagramLayout" Target="../diagrams/layout10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diagramColors" Target="../diagrams/colors10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8.xml"/><Relationship Id="rId5" Type="http://schemas.openxmlformats.org/officeDocument/2006/relationships/diagramLayout" Target="../diagrams/layout108.xml"/><Relationship Id="rId4" Type="http://schemas.openxmlformats.org/officeDocument/2006/relationships/diagramData" Target="../diagrams/data10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09.xml"/><Relationship Id="rId7" Type="http://schemas.openxmlformats.org/officeDocument/2006/relationships/image" Target="../media/image31.png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diagramColors" Target="../diagrams/colors109.xml"/><Relationship Id="rId4" Type="http://schemas.openxmlformats.org/officeDocument/2006/relationships/diagramQuickStyle" Target="../diagrams/quickStyle10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914400"/>
          <a:ext cx="3429000" cy="5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295400" y="2743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/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2819400"/>
          <a:ext cx="8001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 l="10112" r="11441"/>
          <a:stretch>
            <a:fillRect/>
          </a:stretch>
        </p:blipFill>
        <p:spPr bwMode="auto">
          <a:xfrm>
            <a:off x="609600" y="7620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828800" y="1295400"/>
            <a:ext cx="3657600" cy="3276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209800" y="5638800"/>
            <a:ext cx="3200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248400" y="2362200"/>
            <a:ext cx="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553200" y="25908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Inner macula</a:t>
            </a:r>
          </a:p>
          <a:p>
            <a:r>
              <a:rPr lang="en-US" sz="1800" dirty="0"/>
              <a:t>1500 micron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514600" y="58674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        Outer macula</a:t>
            </a:r>
          </a:p>
          <a:p>
            <a:r>
              <a:rPr lang="en-US" sz="1800"/>
              <a:t>   1500 – 3000 micron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  <p:bldP spid="297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533400"/>
          <a:ext cx="24384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52400" y="1752600"/>
          <a:ext cx="8686800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33400" y="2743200"/>
          <a:ext cx="7924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752600" y="533400"/>
          <a:ext cx="2971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4724400" y="609600"/>
          <a:ext cx="2971800" cy="93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1752600" y="1828800"/>
          <a:ext cx="2971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4724400" y="2057400"/>
          <a:ext cx="2971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1752600" y="3733800"/>
          <a:ext cx="3048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4800600" y="3810000"/>
          <a:ext cx="2895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1752600" y="5029200"/>
          <a:ext cx="2971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4724400" y="5029200"/>
          <a:ext cx="2971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143000" y="2743200"/>
          <a:ext cx="7086600" cy="158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609600"/>
          <a:ext cx="3733800" cy="5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76400" y="2286000"/>
          <a:ext cx="594360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81000" y="358775"/>
          <a:ext cx="4495800" cy="64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066800" y="4038600"/>
          <a:ext cx="7010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200400" y="3429000"/>
          <a:ext cx="2971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600200" y="457200"/>
          <a:ext cx="5486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066800" y="1905000"/>
            <a:ext cx="6705600" cy="655200"/>
            <a:chOff x="0" y="59944"/>
            <a:chExt cx="5943600" cy="655200"/>
          </a:xfrm>
          <a:scene3d>
            <a:camera prst="orthographicFront"/>
            <a:lightRig rig="flood" dir="t">
              <a:rot lat="0" lon="0" rev="6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59944"/>
              <a:ext cx="5943600" cy="655200"/>
            </a:xfrm>
            <a:prstGeom prst="roundRect">
              <a:avLst/>
            </a:prstGeom>
            <a:solidFill>
              <a:srgbClr val="23256D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p3d prstMaterial="metal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984" y="91928"/>
              <a:ext cx="5879632" cy="5912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Less useful in non-</a:t>
              </a:r>
              <a:r>
                <a:rPr lang="en-US" sz="2800" b="1" kern="1200" dirty="0" err="1" smtClean="0"/>
                <a:t>exudative</a:t>
              </a:r>
              <a:r>
                <a:rPr lang="en-US" sz="2800" b="1" kern="1200" dirty="0" smtClean="0"/>
                <a:t> disease</a:t>
              </a:r>
              <a:endParaRPr lang="en-US" sz="28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990600" y="1752600"/>
          <a:ext cx="6858000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6"/>
          <a:srcRect l="50633" t="50688"/>
          <a:stretch>
            <a:fillRect/>
          </a:stretch>
        </p:blipFill>
        <p:spPr bwMode="auto">
          <a:xfrm>
            <a:off x="6096000" y="41148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27000">
            <a:bevelT w="127000" h="127000"/>
          </a:sp3d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/>
          <a:srcRect t="49692" r="48781"/>
          <a:stretch>
            <a:fillRect/>
          </a:stretch>
        </p:blipFill>
        <p:spPr bwMode="auto">
          <a:xfrm>
            <a:off x="3124200" y="41148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27000">
            <a:bevelT w="127000" h="127000"/>
          </a:sp3d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6"/>
          <a:srcRect l="51315" b="50499"/>
          <a:stretch>
            <a:fillRect/>
          </a:stretch>
        </p:blipFill>
        <p:spPr bwMode="auto">
          <a:xfrm>
            <a:off x="152400" y="4114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27000">
            <a:bevelT w="127000" h="127000"/>
          </a:sp3d>
        </p:spPr>
      </p:pic>
      <p:graphicFrame>
        <p:nvGraphicFramePr>
          <p:cNvPr id="8" name="Diagram 7"/>
          <p:cNvGraphicFramePr/>
          <p:nvPr/>
        </p:nvGraphicFramePr>
        <p:xfrm>
          <a:off x="457200" y="533400"/>
          <a:ext cx="24384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66800"/>
            <a:ext cx="533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90500">
            <a:bevelT w="127000" h="127000"/>
          </a:sp3d>
        </p:spPr>
      </p:pic>
      <p:graphicFrame>
        <p:nvGraphicFramePr>
          <p:cNvPr id="6" name="Diagram 5"/>
          <p:cNvGraphicFramePr/>
          <p:nvPr/>
        </p:nvGraphicFramePr>
        <p:xfrm>
          <a:off x="228600" y="2362200"/>
          <a:ext cx="3048000" cy="100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685800"/>
          <a:ext cx="24384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990600"/>
          <a:ext cx="28956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04800" y="2362200"/>
          <a:ext cx="2743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00400" y="1143000"/>
          <a:ext cx="289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352800" y="2362200"/>
          <a:ext cx="2743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172200" y="1143000"/>
          <a:ext cx="281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248400" y="2362200"/>
          <a:ext cx="2743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381000"/>
          <a:ext cx="8686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743200"/>
            <a:ext cx="2713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flood" dir="t">
              <a:rot lat="0" lon="0" rev="600000"/>
            </a:lightRig>
          </a:scene3d>
          <a:sp3d extrusionH="190500" contourW="12700" prstMaterial="metal">
            <a:bevelT w="152400" h="152400"/>
          </a:sp3d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7432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flood" dir="t">
              <a:rot lat="0" lon="0" rev="600000"/>
            </a:lightRig>
          </a:scene3d>
          <a:sp3d extrusionH="190500" contourW="12700" prstMaterial="metal">
            <a:bevelT w="152400" h="152400"/>
          </a:sp3d>
        </p:spPr>
      </p:pic>
      <p:graphicFrame>
        <p:nvGraphicFramePr>
          <p:cNvPr id="5" name="Diagram 4"/>
          <p:cNvGraphicFramePr/>
          <p:nvPr/>
        </p:nvGraphicFramePr>
        <p:xfrm>
          <a:off x="838200" y="5486400"/>
          <a:ext cx="7620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295400"/>
            <a:ext cx="5334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27000">
            <a:bevelT w="127000" h="127000"/>
          </a:sp3d>
        </p:spPr>
      </p:pic>
      <p:graphicFrame>
        <p:nvGraphicFramePr>
          <p:cNvPr id="6" name="Diagram 5"/>
          <p:cNvGraphicFramePr/>
          <p:nvPr/>
        </p:nvGraphicFramePr>
        <p:xfrm>
          <a:off x="152400" y="1828800"/>
          <a:ext cx="3429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28600" y="457201"/>
          <a:ext cx="3429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" y="762000"/>
          <a:ext cx="2438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28600" y="1905000"/>
          <a:ext cx="4724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10668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 extrusionH="127000">
            <a:bevelT w="127000" h="127000"/>
          </a:sp3d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7338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>
            <a:bevelT w="127000" h="1270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914400"/>
          <a:ext cx="5183188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295400" y="1905000"/>
          <a:ext cx="5943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8600" y="2057400"/>
          <a:ext cx="3429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Picture 6" descr="n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066800"/>
            <a:ext cx="4719638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 extrusionH="152400">
            <a:bevelT w="152400" h="152400"/>
          </a:sp3d>
        </p:spPr>
      </p:pic>
      <p:graphicFrame>
        <p:nvGraphicFramePr>
          <p:cNvPr id="5" name="Diagram 4"/>
          <p:cNvGraphicFramePr/>
          <p:nvPr/>
        </p:nvGraphicFramePr>
        <p:xfrm>
          <a:off x="304800" y="762000"/>
          <a:ext cx="2438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" y="609600"/>
          <a:ext cx="44577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9600" y="2133600"/>
          <a:ext cx="3298825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8676" name="Picture 7" descr="n13"/>
          <p:cNvPicPr>
            <a:picLocks noChangeAspect="1" noChangeArrowheads="1"/>
          </p:cNvPicPr>
          <p:nvPr/>
        </p:nvPicPr>
        <p:blipFill>
          <a:blip r:embed="rId10"/>
          <a:srcRect b="1852"/>
          <a:stretch>
            <a:fillRect/>
          </a:stretch>
        </p:blipFill>
        <p:spPr bwMode="auto">
          <a:xfrm>
            <a:off x="4495800" y="14478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 extrusionH="152400">
            <a:bevelT w="152400" h="1524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28600" y="762000"/>
          <a:ext cx="3021013" cy="5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9" name="Picture 5" descr="n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219200"/>
            <a:ext cx="52578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>
            <a:bevelT w="152400" h="152400"/>
          </a:sp3d>
        </p:spPr>
      </p:pic>
      <p:graphicFrame>
        <p:nvGraphicFramePr>
          <p:cNvPr id="9" name="Diagram 8"/>
          <p:cNvGraphicFramePr/>
          <p:nvPr/>
        </p:nvGraphicFramePr>
        <p:xfrm>
          <a:off x="228600" y="1828800"/>
          <a:ext cx="1295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1524000" y="2286000"/>
            <a:ext cx="21336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5334000"/>
          <a:ext cx="2284413" cy="70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9703" name="Line 9"/>
          <p:cNvSpPr>
            <a:spLocks noChangeShapeType="1"/>
          </p:cNvSpPr>
          <p:nvPr/>
        </p:nvSpPr>
        <p:spPr bwMode="auto">
          <a:xfrm flipV="1">
            <a:off x="2667000" y="5105400"/>
            <a:ext cx="1371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n15"/>
          <p:cNvPicPr>
            <a:picLocks noChangeAspect="1" noChangeArrowheads="1"/>
          </p:cNvPicPr>
          <p:nvPr/>
        </p:nvPicPr>
        <p:blipFill>
          <a:blip r:embed="rId2"/>
          <a:srcRect r="1428"/>
          <a:stretch>
            <a:fillRect/>
          </a:stretch>
        </p:blipFill>
        <p:spPr bwMode="auto">
          <a:xfrm>
            <a:off x="2819400" y="1600200"/>
            <a:ext cx="5257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>
            <a:bevelT w="152400" h="152400"/>
          </a:sp3d>
        </p:spPr>
      </p:pic>
      <p:graphicFrame>
        <p:nvGraphicFramePr>
          <p:cNvPr id="4" name="Diagram 3"/>
          <p:cNvGraphicFramePr/>
          <p:nvPr/>
        </p:nvGraphicFramePr>
        <p:xfrm>
          <a:off x="457200" y="838200"/>
          <a:ext cx="2317750" cy="5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533400"/>
          <a:ext cx="5081588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/>
          <a:srcRect t="52364"/>
          <a:stretch>
            <a:fillRect/>
          </a:stretch>
        </p:blipFill>
        <p:spPr bwMode="auto">
          <a:xfrm>
            <a:off x="1905000" y="3352800"/>
            <a:ext cx="556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>
            <a:bevelT w="152400" h="152400"/>
          </a:sp3d>
        </p:spPr>
      </p:pic>
      <p:graphicFrame>
        <p:nvGraphicFramePr>
          <p:cNvPr id="6" name="Diagram 5"/>
          <p:cNvGraphicFramePr/>
          <p:nvPr/>
        </p:nvGraphicFramePr>
        <p:xfrm>
          <a:off x="457200" y="2362200"/>
          <a:ext cx="13716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1371600"/>
          <a:ext cx="86868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`n3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>
            <a:bevelT w="152400" h="152400"/>
          </a:sp3d>
        </p:spPr>
      </p:pic>
      <p:graphicFrame>
        <p:nvGraphicFramePr>
          <p:cNvPr id="4" name="Diagram 3"/>
          <p:cNvGraphicFramePr/>
          <p:nvPr/>
        </p:nvGraphicFramePr>
        <p:xfrm>
          <a:off x="457200" y="914400"/>
          <a:ext cx="3413125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09800"/>
            <a:ext cx="47672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"/>
            </a:lightRig>
          </a:scene3d>
          <a:sp3d>
            <a:bevelT w="152400" h="152400"/>
          </a:sp3d>
        </p:spPr>
      </p:pic>
      <p:graphicFrame>
        <p:nvGraphicFramePr>
          <p:cNvPr id="4" name="Diagram 3"/>
          <p:cNvGraphicFramePr/>
          <p:nvPr/>
        </p:nvGraphicFramePr>
        <p:xfrm>
          <a:off x="457200" y="914400"/>
          <a:ext cx="25019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95400" y="609600"/>
          <a:ext cx="6470650" cy="64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667000" y="1981200"/>
          <a:ext cx="3962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715000" y="3124200"/>
          <a:ext cx="3048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81000" y="358775"/>
          <a:ext cx="2590800" cy="64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0" y="381000"/>
          <a:ext cx="3200400" cy="64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609600" y="1371600"/>
          <a:ext cx="7772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57200" y="3200400"/>
          <a:ext cx="3581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57200" y="3962400"/>
          <a:ext cx="4648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295400" y="2286000"/>
          <a:ext cx="6781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0" y="457200"/>
          <a:ext cx="31242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81000" y="381000"/>
          <a:ext cx="2590800" cy="64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81000" y="1066800"/>
            <a:ext cx="57912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629106" y="0"/>
              <a:ext cx="6295693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        </a:t>
              </a:r>
              <a:r>
                <a:rPr lang="en-US" sz="2400" dirty="0" smtClean="0"/>
                <a:t>Laser Photocoagulation</a:t>
              </a:r>
              <a:endParaRPr lang="en-US" sz="2400" kern="1200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09600" y="1066800"/>
            <a:ext cx="1066800" cy="742997"/>
          </a:xfrm>
          <a:prstGeom prst="roundRect">
            <a:avLst>
              <a:gd name="adj" fmla="val 10000"/>
            </a:avLst>
          </a:prstGeom>
          <a:blipFill rotWithShape="0">
            <a:blip r:embed="rId1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990600" y="2209800"/>
          <a:ext cx="7239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28600" y="762000"/>
            <a:ext cx="87630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447137" y="0"/>
              <a:ext cx="6169212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cs typeface="Times New Roman" pitchFamily="18" charset="0"/>
                </a:rPr>
                <a:t>ICG Assisted Feeder Vessel Photocoagulation</a:t>
              </a:r>
              <a:endParaRPr lang="en-US" sz="2400" kern="1200" dirty="0"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81000" y="762000"/>
            <a:ext cx="1066800" cy="742997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914400" y="2209800"/>
          <a:ext cx="7315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762000"/>
            <a:ext cx="66294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29106" y="0"/>
              <a:ext cx="6295693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     </a:t>
              </a:r>
              <a:r>
                <a:rPr lang="en-US" sz="2400" dirty="0" smtClean="0"/>
                <a:t>Transpupillary Thermotherapy</a:t>
              </a:r>
              <a:endParaRPr lang="en-US" sz="2400" kern="12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62000" y="762000"/>
            <a:ext cx="990600" cy="742997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33400" y="1752600"/>
          <a:ext cx="8001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3429000" y="4572000"/>
          <a:ext cx="2133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1219200" y="5486400"/>
          <a:ext cx="6781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9600" y="762000"/>
            <a:ext cx="56388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629106" y="0"/>
              <a:ext cx="6295693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        </a:t>
              </a:r>
              <a:r>
                <a:rPr lang="en-US" sz="2400" dirty="0" smtClean="0"/>
                <a:t>Photodynamic Therapy</a:t>
              </a:r>
              <a:endParaRPr lang="en-US" sz="24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62000" y="762000"/>
            <a:ext cx="990600" cy="742997"/>
          </a:xfrm>
          <a:prstGeom prst="roundRect">
            <a:avLst>
              <a:gd name="adj" fmla="val 10000"/>
            </a:avLst>
          </a:prstGeom>
          <a:blipFill rotWithShape="0">
            <a:blip r:embed="rId1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533400" y="2362200"/>
          <a:ext cx="2971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953000" y="2286000"/>
          <a:ext cx="3429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5257800" y="2971800"/>
          <a:ext cx="3200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609600"/>
          <a:ext cx="4191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Pictur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</p:pic>
      <p:pic>
        <p:nvPicPr>
          <p:cNvPr id="40963" name="Picture 6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</p:pic>
      <p:pic>
        <p:nvPicPr>
          <p:cNvPr id="40964" name="Picture 7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8382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</p:pic>
      <p:pic>
        <p:nvPicPr>
          <p:cNvPr id="40965" name="Picture 8" descr="Picture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0"/>
            <a:ext cx="72390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600200" y="2057400"/>
          <a:ext cx="6165850" cy="100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600200" y="4495800"/>
          <a:ext cx="6840538" cy="100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81000" y="762000"/>
          <a:ext cx="4191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81000" y="3733800"/>
          <a:ext cx="4191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09600" y="18288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828800" y="2895600"/>
          <a:ext cx="5867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9600" y="762000"/>
            <a:ext cx="56388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629106" y="0"/>
              <a:ext cx="6295693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            </a:t>
              </a:r>
              <a:r>
                <a:rPr lang="en-US" sz="2400" dirty="0" smtClean="0"/>
                <a:t>Anti- VEGF Aptamer</a:t>
              </a:r>
              <a:endParaRPr lang="en-US" sz="2400" kern="1200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62000" y="762000"/>
            <a:ext cx="914400" cy="742997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1752600" y="3276600"/>
          <a:ext cx="6876241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9600" y="762000"/>
            <a:ext cx="56388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629106" y="0"/>
              <a:ext cx="6295693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            </a:t>
              </a:r>
              <a:r>
                <a:rPr lang="en-US" sz="2400" dirty="0" smtClean="0"/>
                <a:t>Anti- VEGF Antibody</a:t>
              </a:r>
              <a:endParaRPr lang="en-US" sz="2400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762000" y="762000"/>
            <a:ext cx="914400" cy="742997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Diagram 11"/>
          <p:cNvGraphicFramePr/>
          <p:nvPr/>
        </p:nvGraphicFramePr>
        <p:xfrm>
          <a:off x="609600" y="2286000"/>
          <a:ext cx="4343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358775"/>
          <a:ext cx="2292350" cy="64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752600" y="1600200"/>
          <a:ext cx="555783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152400"/>
          <a:ext cx="8686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28600" y="1752600"/>
          <a:ext cx="914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219200" y="1752600"/>
          <a:ext cx="7696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7" name="Picture 30" descr="GREATER-THAN OR EQUAL TO (8805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2971800"/>
          <a:ext cx="4648200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/>
                <a:gridCol w="1162050"/>
                <a:gridCol w="1162050"/>
                <a:gridCol w="1162050"/>
              </a:tblGrid>
              <a:tr h="1240025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Outcome measure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Month</a:t>
                      </a:r>
                    </a:p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Sham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(n=238)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Ranibizumab 0.5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(n=</a:t>
                      </a:r>
                      <a:r>
                        <a:rPr lang="en-US" sz="1200" baseline="0" dirty="0" smtClean="0"/>
                        <a:t> 240)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08788"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Loss of 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</a:rPr>
                        <a:t> &lt; 15 letters in visual acuity (%)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Month 12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62%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95%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08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Month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</a:rPr>
                        <a:t> 24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53%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90%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 descr="http://emc.medicines.org.uk/emc/assets/c/html/DisplayImage.asp?Ref=19400/19409/SPC.19409.2.xml&amp;Key=./SPC.19409.2_FILES/IMAGE001.GIF"/>
          <p:cNvPicPr/>
          <p:nvPr/>
        </p:nvPicPr>
        <p:blipFill>
          <a:blip r:embed="rId15">
            <a:lum bright="-31000" contrast="12000"/>
          </a:blip>
          <a:srcRect/>
          <a:stretch>
            <a:fillRect/>
          </a:stretch>
        </p:blipFill>
        <p:spPr bwMode="auto">
          <a:xfrm>
            <a:off x="4876800" y="29718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01600">
            <a:bevelT w="101600" h="1016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152400"/>
          <a:ext cx="8686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28600" y="1752600"/>
          <a:ext cx="914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219200" y="1752600"/>
          <a:ext cx="7696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194" name="Picture 33" descr="GREATER-THAN OR EQUAL TO (8805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2895600"/>
          <a:ext cx="4343400" cy="381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66800"/>
                <a:gridCol w="1143000"/>
              </a:tblGrid>
              <a:tr h="1103693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Outcome measure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Verteporfin</a:t>
                      </a:r>
                      <a:r>
                        <a:rPr lang="en-US" sz="1200" baseline="0" dirty="0" smtClean="0"/>
                        <a:t>  PDT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(n=143)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Ranibizumab 0.5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(n=</a:t>
                      </a:r>
                      <a:r>
                        <a:rPr lang="en-US" sz="1200" baseline="0" dirty="0" smtClean="0"/>
                        <a:t> 140)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353154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Loss of 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</a:rPr>
                        <a:t> &lt; 15 letters in visual acuity (%)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64%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96%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353154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Gain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</a:rPr>
                        <a:t> of more than 15 letters in visual acuity (%)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6%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http://emc.medicines.org.uk/emc/assets/c/html/DisplayImage.asp?Ref=19400/19409/SPC.19409.2.xml&amp;Key=./SPC.19409.2_FILES/IMAGE004.GIF"/>
          <p:cNvPicPr/>
          <p:nvPr/>
        </p:nvPicPr>
        <p:blipFill>
          <a:blip r:embed="rId15">
            <a:lum bright="-44000" contrast="44000"/>
          </a:blip>
          <a:srcRect r="28885" b="4873"/>
          <a:stretch>
            <a:fillRect/>
          </a:stretch>
        </p:blipFill>
        <p:spPr bwMode="auto">
          <a:xfrm>
            <a:off x="4800600" y="2971800"/>
            <a:ext cx="41148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27000">
            <a:bevelT w="127000" h="1270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152400"/>
          <a:ext cx="8763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04800" y="2286000"/>
          <a:ext cx="914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295400" y="2286000"/>
          <a:ext cx="7696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" name="Picture 4" descr="http://emc.medicines.org.uk/emc/assets/c/html/DisplayImage.asp?Ref=19400/19409/SPC.19409.2.xml&amp;Key=./SPC.19409.2_FILES/IMAGE006.GIF"/>
          <p:cNvPicPr/>
          <p:nvPr/>
        </p:nvPicPr>
        <p:blipFill>
          <a:blip r:embed="rId14">
            <a:lum bright="-34000" contrast="35000"/>
          </a:blip>
          <a:srcRect/>
          <a:stretch>
            <a:fillRect/>
          </a:stretch>
        </p:blipFill>
        <p:spPr bwMode="auto">
          <a:xfrm>
            <a:off x="1752600" y="3352800"/>
            <a:ext cx="6172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200000"/>
            </a:lightRig>
          </a:scene3d>
          <a:sp3d extrusionH="127000" contourW="12700">
            <a:bevelT w="127000" h="1270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2895600"/>
          <a:ext cx="5943600" cy="100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09600" y="1219200"/>
          <a:ext cx="4343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676400" y="2895600"/>
          <a:ext cx="6096000" cy="161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676400" y="5791200"/>
          <a:ext cx="6858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09600" y="762000"/>
            <a:ext cx="56388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629106" y="0"/>
              <a:ext cx="6295693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            </a:t>
              </a:r>
              <a:r>
                <a:rPr lang="en-US" sz="2400" dirty="0" smtClean="0"/>
                <a:t>Steroid Compounds</a:t>
              </a:r>
              <a:endParaRPr lang="en-US" sz="2400" kern="1200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62000" y="762000"/>
            <a:ext cx="914400" cy="742997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Diagram 9"/>
          <p:cNvGraphicFramePr/>
          <p:nvPr/>
        </p:nvGraphicFramePr>
        <p:xfrm>
          <a:off x="609600" y="1828800"/>
          <a:ext cx="4343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609600" y="4953000"/>
          <a:ext cx="4343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838200" y="2057400"/>
          <a:ext cx="7010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9600" y="762000"/>
            <a:ext cx="56388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629106" y="0"/>
              <a:ext cx="6295693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                  </a:t>
              </a:r>
              <a:r>
                <a:rPr lang="en-US" sz="2400" dirty="0" smtClean="0"/>
                <a:t>Macular Surgery</a:t>
              </a:r>
              <a:endParaRPr lang="en-US" sz="2400" kern="1200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62000" y="762000"/>
            <a:ext cx="914400" cy="742997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Diagram 6"/>
          <p:cNvGraphicFramePr/>
          <p:nvPr/>
        </p:nvGraphicFramePr>
        <p:xfrm>
          <a:off x="1143000" y="4953000"/>
          <a:ext cx="6705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762000"/>
            <a:ext cx="5638800" cy="762000"/>
            <a:chOff x="0" y="0"/>
            <a:chExt cx="7924800" cy="769921"/>
          </a:xfrm>
          <a:scene3d>
            <a:camera prst="orthographicFront"/>
            <a:lightRig rig="flood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924800" cy="769921"/>
            </a:xfrm>
            <a:prstGeom prst="roundRect">
              <a:avLst>
                <a:gd name="adj" fmla="val 10000"/>
              </a:avLst>
            </a:prstGeom>
            <a:solidFill>
              <a:srgbClr val="23256D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>
              <a:bevelT w="127000" h="127000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629106" y="0"/>
              <a:ext cx="6295693" cy="7699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                     </a:t>
              </a:r>
              <a:r>
                <a:rPr lang="en-US" sz="2400" b="1" kern="1200" dirty="0" smtClean="0"/>
                <a:t>Future Trends</a:t>
              </a:r>
              <a:endParaRPr lang="en-US" sz="2400" kern="1200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2000" y="762000"/>
            <a:ext cx="914400" cy="74299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Diagram 11"/>
          <p:cNvGraphicFramePr/>
          <p:nvPr/>
        </p:nvGraphicFramePr>
        <p:xfrm>
          <a:off x="762000" y="16002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257800" y="5638800"/>
          <a:ext cx="3170238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5052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 extrusionH="190500" contourW="12700">
            <a:bevelT w="152400" h="1524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8382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190500" contourW="12700">
            <a:bevelT w="152400" h="1524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524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190500" contourW="12700" prstMaterial="matte">
            <a:bevelT w="152400" h="152400"/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358775"/>
          <a:ext cx="4495800" cy="64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286000" y="1066800"/>
          <a:ext cx="487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381000" y="914400"/>
          <a:ext cx="2293938" cy="5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133600" y="2286000"/>
          <a:ext cx="5294313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914400"/>
          <a:ext cx="3351213" cy="5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438400" y="3200400"/>
          <a:ext cx="4800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914400"/>
          <a:ext cx="2844800" cy="5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133600"/>
            <a:ext cx="3457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48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190500" contourW="12700">
            <a:bevelT w="152400" h="152400"/>
          </a:sp3d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209800"/>
            <a:ext cx="3457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190500" contourW="12700">
            <a:bevelT w="152400" h="1524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914400"/>
          <a:ext cx="4876799" cy="5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914400" y="2057400"/>
          <a:ext cx="7239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6">
      <a:dk1>
        <a:srgbClr val="0070C0"/>
      </a:dk1>
      <a:lt1>
        <a:srgbClr val="FFC000"/>
      </a:lt1>
      <a:dk2>
        <a:srgbClr val="2E1AA6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3142</TotalTime>
  <Words>1055</Words>
  <Application>Microsoft PowerPoint</Application>
  <PresentationFormat>On-screen Show (4:3)</PresentationFormat>
  <Paragraphs>294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Technic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ENTROPION</dc:title>
  <dc:creator>nandi</dc:creator>
  <cp:lastModifiedBy>KUMAR</cp:lastModifiedBy>
  <cp:revision>213</cp:revision>
  <dcterms:created xsi:type="dcterms:W3CDTF">2004-11-17T17:08:29Z</dcterms:created>
  <dcterms:modified xsi:type="dcterms:W3CDTF">2009-05-09T09:56:57Z</dcterms:modified>
</cp:coreProperties>
</file>